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03" r:id="rId1"/>
    <p:sldMasterId id="2147483945" r:id="rId2"/>
  </p:sldMasterIdLst>
  <p:notesMasterIdLst>
    <p:notesMasterId r:id="rId27"/>
  </p:notesMasterIdLst>
  <p:sldIdLst>
    <p:sldId id="266" r:id="rId3"/>
    <p:sldId id="267" r:id="rId4"/>
    <p:sldId id="270" r:id="rId5"/>
    <p:sldId id="269" r:id="rId6"/>
    <p:sldId id="271" r:id="rId7"/>
    <p:sldId id="272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77" r:id="rId16"/>
    <p:sldId id="283" r:id="rId17"/>
    <p:sldId id="284" r:id="rId18"/>
    <p:sldId id="285" r:id="rId19"/>
    <p:sldId id="287" r:id="rId20"/>
    <p:sldId id="288" r:id="rId21"/>
    <p:sldId id="289" r:id="rId22"/>
    <p:sldId id="290" r:id="rId23"/>
    <p:sldId id="291" r:id="rId24"/>
    <p:sldId id="286" r:id="rId25"/>
    <p:sldId id="282" r:id="rId26"/>
  </p:sldIdLst>
  <p:sldSz cx="12192000" cy="6858000"/>
  <p:notesSz cx="6858000" cy="9144000"/>
  <p:custDataLst>
    <p:tags r:id="rId2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FFC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61CCB4-0AF8-48DA-B305-F45030267117}" v="1272" dt="2019-03-02T22:35:25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722" autoAdjust="0"/>
  </p:normalViewPr>
  <p:slideViewPr>
    <p:cSldViewPr snapToGrid="0">
      <p:cViewPr>
        <p:scale>
          <a:sx n="90" d="100"/>
          <a:sy n="90" d="100"/>
        </p:scale>
        <p:origin x="498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DCC79D-2637-456E-8767-56F408ACE19D}" type="doc">
      <dgm:prSet loTypeId="urn:microsoft.com/office/officeart/2009/3/layout/Descending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EDE17C-E11C-428C-98A0-9E32377F972D}">
      <dgm:prSet phldrT="[Text]"/>
      <dgm:spPr/>
      <dgm:t>
        <a:bodyPr/>
        <a:lstStyle/>
        <a:p>
          <a:r>
            <a:rPr lang="en-US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Abraham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0CFC6BE-0551-40D0-8494-6BFEBB2D74CE}" type="parTrans" cxnId="{69F26B60-9DA1-44A0-9940-EC275D611D03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F61F8028-35AF-450F-9D69-8964F4A6A1B5}" type="sibTrans" cxnId="{69F26B60-9DA1-44A0-9940-EC275D611D03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9BB053B-27EF-4C95-8261-31EDB33FDE01}">
      <dgm:prSet phldrT="[Text]"/>
      <dgm:spPr/>
      <dgm:t>
        <a:bodyPr/>
        <a:lstStyle/>
        <a:p>
          <a:r>
            <a:rPr lang="en-US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Israel: God’s </a:t>
          </a:r>
          <a:r>
            <a:rPr lang="en-US" b="1" i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Revelation</a:t>
          </a:r>
          <a:endParaRPr lang="en-US" b="1" i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A18F3E9-D235-4B53-B109-F620265E3596}" type="parTrans" cxnId="{AF1F7C3D-6526-4495-A427-1996B02D73EB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60478B2A-F2C0-40CF-90B4-8C64A85E92F7}" type="sibTrans" cxnId="{AF1F7C3D-6526-4495-A427-1996B02D73EB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4481A0D-B324-4793-A248-41CE5106F19C}">
      <dgm:prSet phldrT="[Text]"/>
      <dgm:spPr/>
      <dgm:t>
        <a:bodyPr/>
        <a:lstStyle/>
        <a:p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JC: </a:t>
          </a:r>
          <a:r>
            <a:rPr lang="en-US" b="1" i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Incarnation </a:t>
          </a:r>
          <a:r>
            <a:rPr lang="en-US" b="1" i="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of the Living God</a:t>
          </a:r>
        </a:p>
      </dgm:t>
    </dgm:pt>
    <dgm:pt modelId="{662DC70A-99D1-49D8-8723-837012849D51}" type="parTrans" cxnId="{6C3B6662-D268-48D0-92EF-44D5DBB7FF0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57CFCEDC-0D9E-46D9-9B33-1D732C47ECEA}" type="sibTrans" cxnId="{6C3B6662-D268-48D0-92EF-44D5DBB7FF0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346FEC4-1584-48CD-847A-17377E595F3F}">
      <dgm:prSet phldrT="[Text]"/>
      <dgm:spPr/>
      <dgm:t>
        <a:bodyPr/>
        <a:lstStyle/>
        <a:p>
          <a:r>
            <a:rPr lang="en-US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The Gentile Age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FB4FA9E-DA22-4176-BC35-6C3B53610671}" type="parTrans" cxnId="{1BE293FB-8EC2-40BA-AB96-DBEAE997AE93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557DF27D-73E2-4061-BE6C-A16239584420}" type="sibTrans" cxnId="{1BE293FB-8EC2-40BA-AB96-DBEAE997AE93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01CBF09D-8CD6-4F00-BAD2-DC142A6DBA3B}" type="pres">
      <dgm:prSet presAssocID="{BCDCC79D-2637-456E-8767-56F408ACE19D}" presName="Name0" presStyleCnt="0">
        <dgm:presLayoutVars>
          <dgm:chMax val="7"/>
          <dgm:chPref val="5"/>
        </dgm:presLayoutVars>
      </dgm:prSet>
      <dgm:spPr/>
    </dgm:pt>
    <dgm:pt modelId="{FDE06E23-B39D-465D-9F07-B4EB9463D333}" type="pres">
      <dgm:prSet presAssocID="{BCDCC79D-2637-456E-8767-56F408ACE19D}" presName="arrowNode" presStyleLbl="node1" presStyleIdx="0" presStyleCnt="1" custAng="21390451" custLinFactNeighborX="-1662" custLinFactNeighborY="549"/>
      <dgm:spPr/>
    </dgm:pt>
    <dgm:pt modelId="{6E8B65AF-25D0-454D-99BB-42D4726D5F4F}" type="pres">
      <dgm:prSet presAssocID="{5BEDE17C-E11C-428C-98A0-9E32377F972D}" presName="txNode1" presStyleLbl="revTx" presStyleIdx="0" presStyleCnt="4">
        <dgm:presLayoutVars>
          <dgm:bulletEnabled val="1"/>
        </dgm:presLayoutVars>
      </dgm:prSet>
      <dgm:spPr/>
    </dgm:pt>
    <dgm:pt modelId="{DFB8F6EF-AE20-4F8D-878C-7A202F3AE690}" type="pres">
      <dgm:prSet presAssocID="{39BB053B-27EF-4C95-8261-31EDB33FDE01}" presName="txNode2" presStyleLbl="revTx" presStyleIdx="1" presStyleCnt="4" custScaleX="111429" custScaleY="141129" custLinFactNeighborX="-7596" custLinFactNeighborY="-48269">
        <dgm:presLayoutVars>
          <dgm:bulletEnabled val="1"/>
        </dgm:presLayoutVars>
      </dgm:prSet>
      <dgm:spPr/>
    </dgm:pt>
    <dgm:pt modelId="{F67651C0-9C5A-4E58-A1D9-EA5CEEBCA48C}" type="pres">
      <dgm:prSet presAssocID="{60478B2A-F2C0-40CF-90B4-8C64A85E92F7}" presName="dotNode2" presStyleCnt="0"/>
      <dgm:spPr/>
    </dgm:pt>
    <dgm:pt modelId="{A5A397FC-42D7-4CB6-81FB-EC1CF6FDE939}" type="pres">
      <dgm:prSet presAssocID="{60478B2A-F2C0-40CF-90B4-8C64A85E92F7}" presName="dotRepeatNode" presStyleLbl="fgShp" presStyleIdx="0" presStyleCnt="2" custLinFactNeighborX="-53236" custLinFactNeighborY="29903"/>
      <dgm:spPr/>
    </dgm:pt>
    <dgm:pt modelId="{38AA6120-F2A0-4F8E-ADA6-FD3DDDEFF434}" type="pres">
      <dgm:prSet presAssocID="{34481A0D-B324-4793-A248-41CE5106F19C}" presName="txNode3" presStyleLbl="revTx" presStyleIdx="2" presStyleCnt="4" custScaleX="111519" custScaleY="166777" custLinFactNeighborX="-6753" custLinFactNeighborY="16644">
        <dgm:presLayoutVars>
          <dgm:bulletEnabled val="1"/>
        </dgm:presLayoutVars>
      </dgm:prSet>
      <dgm:spPr/>
    </dgm:pt>
    <dgm:pt modelId="{1AC1A20C-2850-4029-B408-D9430770E7DC}" type="pres">
      <dgm:prSet presAssocID="{57CFCEDC-0D9E-46D9-9B33-1D732C47ECEA}" presName="dotNode3" presStyleCnt="0"/>
      <dgm:spPr/>
    </dgm:pt>
    <dgm:pt modelId="{879A1A96-E5D1-48E4-B1EC-9B02C01A36F0}" type="pres">
      <dgm:prSet presAssocID="{57CFCEDC-0D9E-46D9-9B33-1D732C47ECEA}" presName="dotRepeatNode" presStyleLbl="fgShp" presStyleIdx="1" presStyleCnt="2"/>
      <dgm:spPr/>
    </dgm:pt>
    <dgm:pt modelId="{47093E56-790C-4D79-B2FD-44D8C1739DB4}" type="pres">
      <dgm:prSet presAssocID="{1346FEC4-1584-48CD-847A-17377E595F3F}" presName="txNode4" presStyleLbl="revTx" presStyleIdx="3" presStyleCnt="4" custScaleX="130219" custLinFactNeighborX="-13464" custLinFactNeighborY="1396">
        <dgm:presLayoutVars>
          <dgm:bulletEnabled val="1"/>
        </dgm:presLayoutVars>
      </dgm:prSet>
      <dgm:spPr/>
    </dgm:pt>
  </dgm:ptLst>
  <dgm:cxnLst>
    <dgm:cxn modelId="{A4F1E702-09EA-4F27-BF54-C22D6D05E268}" type="presOf" srcId="{BCDCC79D-2637-456E-8767-56F408ACE19D}" destId="{01CBF09D-8CD6-4F00-BAD2-DC142A6DBA3B}" srcOrd="0" destOrd="0" presId="urn:microsoft.com/office/officeart/2009/3/layout/DescendingProcess"/>
    <dgm:cxn modelId="{7D7A020E-3384-4A49-9524-1038BE9C69AE}" type="presOf" srcId="{57CFCEDC-0D9E-46D9-9B33-1D732C47ECEA}" destId="{879A1A96-E5D1-48E4-B1EC-9B02C01A36F0}" srcOrd="0" destOrd="0" presId="urn:microsoft.com/office/officeart/2009/3/layout/DescendingProcess"/>
    <dgm:cxn modelId="{AF1F7C3D-6526-4495-A427-1996B02D73EB}" srcId="{BCDCC79D-2637-456E-8767-56F408ACE19D}" destId="{39BB053B-27EF-4C95-8261-31EDB33FDE01}" srcOrd="1" destOrd="0" parTransId="{7A18F3E9-D235-4B53-B109-F620265E3596}" sibTransId="{60478B2A-F2C0-40CF-90B4-8C64A85E92F7}"/>
    <dgm:cxn modelId="{69F26B60-9DA1-44A0-9940-EC275D611D03}" srcId="{BCDCC79D-2637-456E-8767-56F408ACE19D}" destId="{5BEDE17C-E11C-428C-98A0-9E32377F972D}" srcOrd="0" destOrd="0" parTransId="{10CFC6BE-0551-40D0-8494-6BFEBB2D74CE}" sibTransId="{F61F8028-35AF-450F-9D69-8964F4A6A1B5}"/>
    <dgm:cxn modelId="{6C3B6662-D268-48D0-92EF-44D5DBB7FF02}" srcId="{BCDCC79D-2637-456E-8767-56F408ACE19D}" destId="{34481A0D-B324-4793-A248-41CE5106F19C}" srcOrd="2" destOrd="0" parTransId="{662DC70A-99D1-49D8-8723-837012849D51}" sibTransId="{57CFCEDC-0D9E-46D9-9B33-1D732C47ECEA}"/>
    <dgm:cxn modelId="{3C848953-8FCF-4968-860C-240FF345AF3E}" type="presOf" srcId="{1346FEC4-1584-48CD-847A-17377E595F3F}" destId="{47093E56-790C-4D79-B2FD-44D8C1739DB4}" srcOrd="0" destOrd="0" presId="urn:microsoft.com/office/officeart/2009/3/layout/DescendingProcess"/>
    <dgm:cxn modelId="{6CFFF075-7F8B-489F-A142-FF59A96557A4}" type="presOf" srcId="{39BB053B-27EF-4C95-8261-31EDB33FDE01}" destId="{DFB8F6EF-AE20-4F8D-878C-7A202F3AE690}" srcOrd="0" destOrd="0" presId="urn:microsoft.com/office/officeart/2009/3/layout/DescendingProcess"/>
    <dgm:cxn modelId="{28449959-B0ED-4B5F-8D7F-A912D306BF66}" type="presOf" srcId="{5BEDE17C-E11C-428C-98A0-9E32377F972D}" destId="{6E8B65AF-25D0-454D-99BB-42D4726D5F4F}" srcOrd="0" destOrd="0" presId="urn:microsoft.com/office/officeart/2009/3/layout/DescendingProcess"/>
    <dgm:cxn modelId="{AFA18CAA-8E31-4330-A2D7-5392EA538107}" type="presOf" srcId="{60478B2A-F2C0-40CF-90B4-8C64A85E92F7}" destId="{A5A397FC-42D7-4CB6-81FB-EC1CF6FDE939}" srcOrd="0" destOrd="0" presId="urn:microsoft.com/office/officeart/2009/3/layout/DescendingProcess"/>
    <dgm:cxn modelId="{560F15DF-BF62-4E97-A2F7-1173F856CF42}" type="presOf" srcId="{34481A0D-B324-4793-A248-41CE5106F19C}" destId="{38AA6120-F2A0-4F8E-ADA6-FD3DDDEFF434}" srcOrd="0" destOrd="0" presId="urn:microsoft.com/office/officeart/2009/3/layout/DescendingProcess"/>
    <dgm:cxn modelId="{1BE293FB-8EC2-40BA-AB96-DBEAE997AE93}" srcId="{BCDCC79D-2637-456E-8767-56F408ACE19D}" destId="{1346FEC4-1584-48CD-847A-17377E595F3F}" srcOrd="3" destOrd="0" parTransId="{1FB4FA9E-DA22-4176-BC35-6C3B53610671}" sibTransId="{557DF27D-73E2-4061-BE6C-A16239584420}"/>
    <dgm:cxn modelId="{D0EB5EBA-19DA-4D11-AAC2-524C5725DF1B}" type="presParOf" srcId="{01CBF09D-8CD6-4F00-BAD2-DC142A6DBA3B}" destId="{FDE06E23-B39D-465D-9F07-B4EB9463D333}" srcOrd="0" destOrd="0" presId="urn:microsoft.com/office/officeart/2009/3/layout/DescendingProcess"/>
    <dgm:cxn modelId="{721F597B-B819-4059-B28C-6D26AE45B3CE}" type="presParOf" srcId="{01CBF09D-8CD6-4F00-BAD2-DC142A6DBA3B}" destId="{6E8B65AF-25D0-454D-99BB-42D4726D5F4F}" srcOrd="1" destOrd="0" presId="urn:microsoft.com/office/officeart/2009/3/layout/DescendingProcess"/>
    <dgm:cxn modelId="{B12120DD-BF60-44E0-B7EF-B5C979939463}" type="presParOf" srcId="{01CBF09D-8CD6-4F00-BAD2-DC142A6DBA3B}" destId="{DFB8F6EF-AE20-4F8D-878C-7A202F3AE690}" srcOrd="2" destOrd="0" presId="urn:microsoft.com/office/officeart/2009/3/layout/DescendingProcess"/>
    <dgm:cxn modelId="{04E4B3DA-AFD0-4492-A4E6-9434947E2649}" type="presParOf" srcId="{01CBF09D-8CD6-4F00-BAD2-DC142A6DBA3B}" destId="{F67651C0-9C5A-4E58-A1D9-EA5CEEBCA48C}" srcOrd="3" destOrd="0" presId="urn:microsoft.com/office/officeart/2009/3/layout/DescendingProcess"/>
    <dgm:cxn modelId="{5D2936D0-8E8C-4BDC-AB15-0082F3DB10E2}" type="presParOf" srcId="{F67651C0-9C5A-4E58-A1D9-EA5CEEBCA48C}" destId="{A5A397FC-42D7-4CB6-81FB-EC1CF6FDE939}" srcOrd="0" destOrd="0" presId="urn:microsoft.com/office/officeart/2009/3/layout/DescendingProcess"/>
    <dgm:cxn modelId="{5D6AA1BE-3940-47C3-BCDD-6CB72931D772}" type="presParOf" srcId="{01CBF09D-8CD6-4F00-BAD2-DC142A6DBA3B}" destId="{38AA6120-F2A0-4F8E-ADA6-FD3DDDEFF434}" srcOrd="4" destOrd="0" presId="urn:microsoft.com/office/officeart/2009/3/layout/DescendingProcess"/>
    <dgm:cxn modelId="{5CA28487-AE71-4895-AABD-02C87BFED68A}" type="presParOf" srcId="{01CBF09D-8CD6-4F00-BAD2-DC142A6DBA3B}" destId="{1AC1A20C-2850-4029-B408-D9430770E7DC}" srcOrd="5" destOrd="0" presId="urn:microsoft.com/office/officeart/2009/3/layout/DescendingProcess"/>
    <dgm:cxn modelId="{A1035591-916F-4082-A02A-CE664C16B0B3}" type="presParOf" srcId="{1AC1A20C-2850-4029-B408-D9430770E7DC}" destId="{879A1A96-E5D1-48E4-B1EC-9B02C01A36F0}" srcOrd="0" destOrd="0" presId="urn:microsoft.com/office/officeart/2009/3/layout/DescendingProcess"/>
    <dgm:cxn modelId="{5A188167-B425-4CD8-A088-2119786DE9A5}" type="presParOf" srcId="{01CBF09D-8CD6-4F00-BAD2-DC142A6DBA3B}" destId="{47093E56-790C-4D79-B2FD-44D8C1739DB4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595B2E-49DA-417F-B853-482CEE110FF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726682-3F2D-465D-BFC0-27AAF77DEE04}">
      <dgm:prSet phldrT="[Text]"/>
      <dgm:spPr/>
      <dgm:t>
        <a:bodyPr/>
        <a:lstStyle/>
        <a:p>
          <a:r>
            <a:rPr lang="en-US" dirty="0"/>
            <a:t>Is Lord</a:t>
          </a:r>
        </a:p>
      </dgm:t>
    </dgm:pt>
    <dgm:pt modelId="{2E0EBAA3-73EF-4B5F-98EE-05EA903ADEE1}" type="parTrans" cxnId="{ED8973A7-667F-4B57-AF16-8A970DB48B59}">
      <dgm:prSet/>
      <dgm:spPr/>
      <dgm:t>
        <a:bodyPr/>
        <a:lstStyle/>
        <a:p>
          <a:endParaRPr lang="en-US"/>
        </a:p>
      </dgm:t>
    </dgm:pt>
    <dgm:pt modelId="{FFD8886F-A072-418E-A904-C5DA6DD46CCB}" type="sibTrans" cxnId="{ED8973A7-667F-4B57-AF16-8A970DB48B59}">
      <dgm:prSet/>
      <dgm:spPr/>
      <dgm:t>
        <a:bodyPr/>
        <a:lstStyle/>
        <a:p>
          <a:endParaRPr lang="en-US"/>
        </a:p>
      </dgm:t>
    </dgm:pt>
    <dgm:pt modelId="{4B5F063F-FB09-4AD8-8B0B-B432F3299F28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rPr>
            <a:t>“Not ME!”</a:t>
          </a:r>
        </a:p>
      </dgm:t>
    </dgm:pt>
    <dgm:pt modelId="{4ECF3E71-BD44-4CDD-B45F-101DE9FBC3EB}" type="parTrans" cxnId="{2E59F8D6-FEEA-4E89-A9C8-F94340127155}">
      <dgm:prSet/>
      <dgm:spPr/>
      <dgm:t>
        <a:bodyPr/>
        <a:lstStyle/>
        <a:p>
          <a:endParaRPr lang="en-US"/>
        </a:p>
      </dgm:t>
    </dgm:pt>
    <dgm:pt modelId="{AA1836B1-7692-405A-9AFD-63CEA04DDF7B}" type="sibTrans" cxnId="{2E59F8D6-FEEA-4E89-A9C8-F94340127155}">
      <dgm:prSet/>
      <dgm:spPr/>
      <dgm:t>
        <a:bodyPr/>
        <a:lstStyle/>
        <a:p>
          <a:endParaRPr lang="en-US"/>
        </a:p>
      </dgm:t>
    </dgm:pt>
    <dgm:pt modelId="{57BE864D-90D9-40D9-BACA-6F93BFF66D5C}">
      <dgm:prSet phldrT="[Text]"/>
      <dgm:spPr/>
      <dgm:t>
        <a:bodyPr/>
        <a:lstStyle/>
        <a:p>
          <a:r>
            <a:rPr lang="en-US" dirty="0"/>
            <a:t>Raised</a:t>
          </a:r>
        </a:p>
      </dgm:t>
    </dgm:pt>
    <dgm:pt modelId="{A4B3E7C6-4AEA-489A-989C-F3CF41A2C35A}" type="parTrans" cxnId="{4405B694-E22A-4EB1-836A-A2AB1BA97AEC}">
      <dgm:prSet/>
      <dgm:spPr/>
      <dgm:t>
        <a:bodyPr/>
        <a:lstStyle/>
        <a:p>
          <a:endParaRPr lang="en-US"/>
        </a:p>
      </dgm:t>
    </dgm:pt>
    <dgm:pt modelId="{15E215F2-71F0-4352-B749-5696830F2742}" type="sibTrans" cxnId="{4405B694-E22A-4EB1-836A-A2AB1BA97AEC}">
      <dgm:prSet/>
      <dgm:spPr/>
      <dgm:t>
        <a:bodyPr/>
        <a:lstStyle/>
        <a:p>
          <a:endParaRPr lang="en-US"/>
        </a:p>
      </dgm:t>
    </dgm:pt>
    <dgm:pt modelId="{A4F90F9D-41E0-45EE-910A-6F2460664418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rPr>
            <a:t>Lord of the afterlife</a:t>
          </a:r>
        </a:p>
      </dgm:t>
    </dgm:pt>
    <dgm:pt modelId="{7B7CA216-6F69-4884-9C81-CC9A2BD46532}" type="parTrans" cxnId="{2B2F12AA-992B-4984-8B5F-AF0B2FB2CA4C}">
      <dgm:prSet/>
      <dgm:spPr/>
      <dgm:t>
        <a:bodyPr/>
        <a:lstStyle/>
        <a:p>
          <a:endParaRPr lang="en-US"/>
        </a:p>
      </dgm:t>
    </dgm:pt>
    <dgm:pt modelId="{AEBE0D1A-E6FC-4F94-8F19-1844B70DFD0F}" type="sibTrans" cxnId="{2B2F12AA-992B-4984-8B5F-AF0B2FB2CA4C}">
      <dgm:prSet/>
      <dgm:spPr/>
      <dgm:t>
        <a:bodyPr/>
        <a:lstStyle/>
        <a:p>
          <a:endParaRPr lang="en-US"/>
        </a:p>
      </dgm:t>
    </dgm:pt>
    <dgm:pt modelId="{86A1847D-1F18-4510-9C4F-DEE30EC0EF94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rPr>
            <a:t>Who else saves?</a:t>
          </a:r>
        </a:p>
      </dgm:t>
    </dgm:pt>
    <dgm:pt modelId="{24B2EDC7-CE56-41B5-8FB6-5E5875C15FA2}" type="parTrans" cxnId="{2DA4A530-CB76-40DF-8598-529312DD5819}">
      <dgm:prSet/>
      <dgm:spPr/>
      <dgm:t>
        <a:bodyPr/>
        <a:lstStyle/>
        <a:p>
          <a:endParaRPr lang="en-US"/>
        </a:p>
      </dgm:t>
    </dgm:pt>
    <dgm:pt modelId="{FC1DEE51-2929-4ABF-BD09-EB2EABB8EA86}" type="sibTrans" cxnId="{2DA4A530-CB76-40DF-8598-529312DD5819}">
      <dgm:prSet/>
      <dgm:spPr/>
      <dgm:t>
        <a:bodyPr/>
        <a:lstStyle/>
        <a:p>
          <a:endParaRPr lang="en-US"/>
        </a:p>
      </dgm:t>
    </dgm:pt>
    <dgm:pt modelId="{058A30D6-D252-4730-9128-D2BB3FBD6370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rPr>
            <a:t>Who else?</a:t>
          </a:r>
        </a:p>
      </dgm:t>
    </dgm:pt>
    <dgm:pt modelId="{64EF301A-D52A-4820-95BB-A8E5344C868D}" type="parTrans" cxnId="{9A5E94B4-6613-4D1C-8C49-9DC2992AC334}">
      <dgm:prSet/>
      <dgm:spPr/>
      <dgm:t>
        <a:bodyPr/>
        <a:lstStyle/>
        <a:p>
          <a:endParaRPr lang="en-US"/>
        </a:p>
      </dgm:t>
    </dgm:pt>
    <dgm:pt modelId="{B69D5753-91AC-4857-B36B-7594382C8610}" type="sibTrans" cxnId="{9A5E94B4-6613-4D1C-8C49-9DC2992AC334}">
      <dgm:prSet/>
      <dgm:spPr/>
      <dgm:t>
        <a:bodyPr/>
        <a:lstStyle/>
        <a:p>
          <a:endParaRPr lang="en-US"/>
        </a:p>
      </dgm:t>
    </dgm:pt>
    <dgm:pt modelId="{88F2DCAB-6FDE-4E55-97EB-FEE3D6E66148}" type="pres">
      <dgm:prSet presAssocID="{48595B2E-49DA-417F-B853-482CEE110FF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20109AA-154E-47F9-BF4D-156205796651}" type="pres">
      <dgm:prSet presAssocID="{48595B2E-49DA-417F-B853-482CEE110FF6}" presName="cycle" presStyleCnt="0"/>
      <dgm:spPr/>
    </dgm:pt>
    <dgm:pt modelId="{D3CC71AF-712C-4268-8BA1-1CCCF8C5B31E}" type="pres">
      <dgm:prSet presAssocID="{48595B2E-49DA-417F-B853-482CEE110FF6}" presName="centerShape" presStyleCnt="0"/>
      <dgm:spPr/>
    </dgm:pt>
    <dgm:pt modelId="{64C0F6F5-FB85-40B8-A582-485CAABBEA23}" type="pres">
      <dgm:prSet presAssocID="{48595B2E-49DA-417F-B853-482CEE110FF6}" presName="connSite" presStyleLbl="node1" presStyleIdx="0" presStyleCnt="3"/>
      <dgm:spPr/>
    </dgm:pt>
    <dgm:pt modelId="{93D9A764-672A-4992-BAF6-ADF4DC3312AB}" type="pres">
      <dgm:prSet presAssocID="{48595B2E-49DA-417F-B853-482CEE110FF6}" presName="visible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5E751297-B62F-44C8-A6C6-40CB8F15C2ED}" type="pres">
      <dgm:prSet presAssocID="{2E0EBAA3-73EF-4B5F-98EE-05EA903ADEE1}" presName="Name25" presStyleLbl="parChTrans1D1" presStyleIdx="0" presStyleCnt="2"/>
      <dgm:spPr/>
    </dgm:pt>
    <dgm:pt modelId="{144A4883-10D7-4952-BD6D-3358178F46F0}" type="pres">
      <dgm:prSet presAssocID="{F3726682-3F2D-465D-BFC0-27AAF77DEE04}" presName="node" presStyleCnt="0"/>
      <dgm:spPr/>
    </dgm:pt>
    <dgm:pt modelId="{12335FD5-FEEB-40B3-AEA7-E5C495C261F7}" type="pres">
      <dgm:prSet presAssocID="{F3726682-3F2D-465D-BFC0-27AAF77DEE04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E906A3C0-F198-46DA-860C-1CAE20DE3C85}" type="pres">
      <dgm:prSet presAssocID="{F3726682-3F2D-465D-BFC0-27AAF77DEE04}" presName="childNode" presStyleLbl="revTx" presStyleIdx="0" presStyleCnt="2">
        <dgm:presLayoutVars>
          <dgm:bulletEnabled val="1"/>
        </dgm:presLayoutVars>
      </dgm:prSet>
      <dgm:spPr/>
    </dgm:pt>
    <dgm:pt modelId="{BFDF58F6-52FB-4317-8ECB-85C205894AE9}" type="pres">
      <dgm:prSet presAssocID="{A4B3E7C6-4AEA-489A-989C-F3CF41A2C35A}" presName="Name25" presStyleLbl="parChTrans1D1" presStyleIdx="1" presStyleCnt="2"/>
      <dgm:spPr/>
    </dgm:pt>
    <dgm:pt modelId="{B615D0BD-6D1A-4C5F-A748-31A189CE6121}" type="pres">
      <dgm:prSet presAssocID="{57BE864D-90D9-40D9-BACA-6F93BFF66D5C}" presName="node" presStyleCnt="0"/>
      <dgm:spPr/>
    </dgm:pt>
    <dgm:pt modelId="{D94A4919-8D5F-4B74-91D6-F4DF985A76D5}" type="pres">
      <dgm:prSet presAssocID="{57BE864D-90D9-40D9-BACA-6F93BFF66D5C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86AEDF2B-8502-4FC6-A26D-66B0727C84E0}" type="pres">
      <dgm:prSet presAssocID="{57BE864D-90D9-40D9-BACA-6F93BFF66D5C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8E0A0A16-FE42-4EC4-B220-7FF3E2345338}" type="presOf" srcId="{57BE864D-90D9-40D9-BACA-6F93BFF66D5C}" destId="{D94A4919-8D5F-4B74-91D6-F4DF985A76D5}" srcOrd="0" destOrd="0" presId="urn:microsoft.com/office/officeart/2005/8/layout/radial2"/>
    <dgm:cxn modelId="{2DA4A530-CB76-40DF-8598-529312DD5819}" srcId="{F3726682-3F2D-465D-BFC0-27AAF77DEE04}" destId="{86A1847D-1F18-4510-9C4F-DEE30EC0EF94}" srcOrd="1" destOrd="0" parTransId="{24B2EDC7-CE56-41B5-8FB6-5E5875C15FA2}" sibTransId="{FC1DEE51-2929-4ABF-BD09-EB2EABB8EA86}"/>
    <dgm:cxn modelId="{F4407063-129A-45C1-88C1-B45BC8F9E4C0}" type="presOf" srcId="{4B5F063F-FB09-4AD8-8B0B-B432F3299F28}" destId="{E906A3C0-F198-46DA-860C-1CAE20DE3C85}" srcOrd="0" destOrd="0" presId="urn:microsoft.com/office/officeart/2005/8/layout/radial2"/>
    <dgm:cxn modelId="{06F8CB6B-C4E0-4A14-8A76-31D9D2CD7E88}" type="presOf" srcId="{058A30D6-D252-4730-9128-D2BB3FBD6370}" destId="{86AEDF2B-8502-4FC6-A26D-66B0727C84E0}" srcOrd="0" destOrd="1" presId="urn:microsoft.com/office/officeart/2005/8/layout/radial2"/>
    <dgm:cxn modelId="{683E196C-DC55-425B-8A69-A520B5BFEEA5}" type="presOf" srcId="{A4F90F9D-41E0-45EE-910A-6F2460664418}" destId="{86AEDF2B-8502-4FC6-A26D-66B0727C84E0}" srcOrd="0" destOrd="0" presId="urn:microsoft.com/office/officeart/2005/8/layout/radial2"/>
    <dgm:cxn modelId="{4405B694-E22A-4EB1-836A-A2AB1BA97AEC}" srcId="{48595B2E-49DA-417F-B853-482CEE110FF6}" destId="{57BE864D-90D9-40D9-BACA-6F93BFF66D5C}" srcOrd="1" destOrd="0" parTransId="{A4B3E7C6-4AEA-489A-989C-F3CF41A2C35A}" sibTransId="{15E215F2-71F0-4352-B749-5696830F2742}"/>
    <dgm:cxn modelId="{AA8C7299-2E9E-4691-8F91-A44DDC656208}" type="presOf" srcId="{2E0EBAA3-73EF-4B5F-98EE-05EA903ADEE1}" destId="{5E751297-B62F-44C8-A6C6-40CB8F15C2ED}" srcOrd="0" destOrd="0" presId="urn:microsoft.com/office/officeart/2005/8/layout/radial2"/>
    <dgm:cxn modelId="{ED8973A7-667F-4B57-AF16-8A970DB48B59}" srcId="{48595B2E-49DA-417F-B853-482CEE110FF6}" destId="{F3726682-3F2D-465D-BFC0-27AAF77DEE04}" srcOrd="0" destOrd="0" parTransId="{2E0EBAA3-73EF-4B5F-98EE-05EA903ADEE1}" sibTransId="{FFD8886F-A072-418E-A904-C5DA6DD46CCB}"/>
    <dgm:cxn modelId="{2B2F12AA-992B-4984-8B5F-AF0B2FB2CA4C}" srcId="{57BE864D-90D9-40D9-BACA-6F93BFF66D5C}" destId="{A4F90F9D-41E0-45EE-910A-6F2460664418}" srcOrd="0" destOrd="0" parTransId="{7B7CA216-6F69-4884-9C81-CC9A2BD46532}" sibTransId="{AEBE0D1A-E6FC-4F94-8F19-1844B70DFD0F}"/>
    <dgm:cxn modelId="{9A5E94B4-6613-4D1C-8C49-9DC2992AC334}" srcId="{57BE864D-90D9-40D9-BACA-6F93BFF66D5C}" destId="{058A30D6-D252-4730-9128-D2BB3FBD6370}" srcOrd="1" destOrd="0" parTransId="{64EF301A-D52A-4820-95BB-A8E5344C868D}" sibTransId="{B69D5753-91AC-4857-B36B-7594382C8610}"/>
    <dgm:cxn modelId="{24ADB3C0-798C-4E9C-A81B-93D9E8FF358C}" type="presOf" srcId="{48595B2E-49DA-417F-B853-482CEE110FF6}" destId="{88F2DCAB-6FDE-4E55-97EB-FEE3D6E66148}" srcOrd="0" destOrd="0" presId="urn:microsoft.com/office/officeart/2005/8/layout/radial2"/>
    <dgm:cxn modelId="{9FFA7AD0-9D09-4895-B207-831BD7C51E97}" type="presOf" srcId="{86A1847D-1F18-4510-9C4F-DEE30EC0EF94}" destId="{E906A3C0-F198-46DA-860C-1CAE20DE3C85}" srcOrd="0" destOrd="1" presId="urn:microsoft.com/office/officeart/2005/8/layout/radial2"/>
    <dgm:cxn modelId="{2E59F8D6-FEEA-4E89-A9C8-F94340127155}" srcId="{F3726682-3F2D-465D-BFC0-27AAF77DEE04}" destId="{4B5F063F-FB09-4AD8-8B0B-B432F3299F28}" srcOrd="0" destOrd="0" parTransId="{4ECF3E71-BD44-4CDD-B45F-101DE9FBC3EB}" sibTransId="{AA1836B1-7692-405A-9AFD-63CEA04DDF7B}"/>
    <dgm:cxn modelId="{285D6BF4-1047-4F03-B4FC-92FD12FDFAC1}" type="presOf" srcId="{A4B3E7C6-4AEA-489A-989C-F3CF41A2C35A}" destId="{BFDF58F6-52FB-4317-8ECB-85C205894AE9}" srcOrd="0" destOrd="0" presId="urn:microsoft.com/office/officeart/2005/8/layout/radial2"/>
    <dgm:cxn modelId="{5C347BFE-BF1C-49BA-B079-941D4254037F}" type="presOf" srcId="{F3726682-3F2D-465D-BFC0-27AAF77DEE04}" destId="{12335FD5-FEEB-40B3-AEA7-E5C495C261F7}" srcOrd="0" destOrd="0" presId="urn:microsoft.com/office/officeart/2005/8/layout/radial2"/>
    <dgm:cxn modelId="{EEF9AA74-C7FF-4AC5-9D97-7DCA98491F3D}" type="presParOf" srcId="{88F2DCAB-6FDE-4E55-97EB-FEE3D6E66148}" destId="{220109AA-154E-47F9-BF4D-156205796651}" srcOrd="0" destOrd="0" presId="urn:microsoft.com/office/officeart/2005/8/layout/radial2"/>
    <dgm:cxn modelId="{1F4F4C13-6632-4179-81C4-4625E39D0C6D}" type="presParOf" srcId="{220109AA-154E-47F9-BF4D-156205796651}" destId="{D3CC71AF-712C-4268-8BA1-1CCCF8C5B31E}" srcOrd="0" destOrd="0" presId="urn:microsoft.com/office/officeart/2005/8/layout/radial2"/>
    <dgm:cxn modelId="{1324691F-12A6-41ED-B29F-E6FD134B38F8}" type="presParOf" srcId="{D3CC71AF-712C-4268-8BA1-1CCCF8C5B31E}" destId="{64C0F6F5-FB85-40B8-A582-485CAABBEA23}" srcOrd="0" destOrd="0" presId="urn:microsoft.com/office/officeart/2005/8/layout/radial2"/>
    <dgm:cxn modelId="{E3E7E929-24ED-4DB5-A5A9-4FB34973216E}" type="presParOf" srcId="{D3CC71AF-712C-4268-8BA1-1CCCF8C5B31E}" destId="{93D9A764-672A-4992-BAF6-ADF4DC3312AB}" srcOrd="1" destOrd="0" presId="urn:microsoft.com/office/officeart/2005/8/layout/radial2"/>
    <dgm:cxn modelId="{53FFB825-09D7-4BF9-A8D7-2FE571EEB63D}" type="presParOf" srcId="{220109AA-154E-47F9-BF4D-156205796651}" destId="{5E751297-B62F-44C8-A6C6-40CB8F15C2ED}" srcOrd="1" destOrd="0" presId="urn:microsoft.com/office/officeart/2005/8/layout/radial2"/>
    <dgm:cxn modelId="{099EAB66-59FE-47AE-A6CC-01A183E101F6}" type="presParOf" srcId="{220109AA-154E-47F9-BF4D-156205796651}" destId="{144A4883-10D7-4952-BD6D-3358178F46F0}" srcOrd="2" destOrd="0" presId="urn:microsoft.com/office/officeart/2005/8/layout/radial2"/>
    <dgm:cxn modelId="{BBB207E0-58AE-4419-BD04-FCA5C026C667}" type="presParOf" srcId="{144A4883-10D7-4952-BD6D-3358178F46F0}" destId="{12335FD5-FEEB-40B3-AEA7-E5C495C261F7}" srcOrd="0" destOrd="0" presId="urn:microsoft.com/office/officeart/2005/8/layout/radial2"/>
    <dgm:cxn modelId="{1126C01E-D0BE-4F6B-A279-4F9D26003505}" type="presParOf" srcId="{144A4883-10D7-4952-BD6D-3358178F46F0}" destId="{E906A3C0-F198-46DA-860C-1CAE20DE3C85}" srcOrd="1" destOrd="0" presId="urn:microsoft.com/office/officeart/2005/8/layout/radial2"/>
    <dgm:cxn modelId="{BBD6380B-2FE4-41A0-919D-457C07CB85A7}" type="presParOf" srcId="{220109AA-154E-47F9-BF4D-156205796651}" destId="{BFDF58F6-52FB-4317-8ECB-85C205894AE9}" srcOrd="3" destOrd="0" presId="urn:microsoft.com/office/officeart/2005/8/layout/radial2"/>
    <dgm:cxn modelId="{803B5F5F-D0F5-4E8B-9E6F-E10D3985CB04}" type="presParOf" srcId="{220109AA-154E-47F9-BF4D-156205796651}" destId="{B615D0BD-6D1A-4C5F-A748-31A189CE6121}" srcOrd="4" destOrd="0" presId="urn:microsoft.com/office/officeart/2005/8/layout/radial2"/>
    <dgm:cxn modelId="{876F5A8F-0FA5-4682-B2D6-9B670A95A87E}" type="presParOf" srcId="{B615D0BD-6D1A-4C5F-A748-31A189CE6121}" destId="{D94A4919-8D5F-4B74-91D6-F4DF985A76D5}" srcOrd="0" destOrd="0" presId="urn:microsoft.com/office/officeart/2005/8/layout/radial2"/>
    <dgm:cxn modelId="{5F3EBEF7-F74E-4A99-939B-8F85CCAF2FE1}" type="presParOf" srcId="{B615D0BD-6D1A-4C5F-A748-31A189CE6121}" destId="{86AEDF2B-8502-4FC6-A26D-66B0727C84E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DF4AFE0-48F2-4FC9-A515-9A29EB4673A7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18AE4-BBDD-49D5-8003-52EED195E8BB}">
      <dgm:prSet phldrT="[Text]"/>
      <dgm:spPr/>
      <dgm:t>
        <a:bodyPr/>
        <a:lstStyle/>
        <a:p>
          <a:r>
            <a:rPr lang="en-US" dirty="0"/>
            <a:t>“ANYONE can </a:t>
          </a:r>
          <a:r>
            <a:rPr lang="en-US" u="sng" dirty="0"/>
            <a:t>be</a:t>
          </a:r>
          <a:r>
            <a:rPr lang="en-US" dirty="0"/>
            <a:t> saved”</a:t>
          </a:r>
        </a:p>
      </dgm:t>
    </dgm:pt>
    <dgm:pt modelId="{D8177D54-389B-4AC4-A42C-DAA841209CBB}" type="parTrans" cxnId="{9B8332FB-8094-4E6D-BFAA-C95692D853C2}">
      <dgm:prSet/>
      <dgm:spPr/>
      <dgm:t>
        <a:bodyPr/>
        <a:lstStyle/>
        <a:p>
          <a:endParaRPr lang="en-US"/>
        </a:p>
      </dgm:t>
    </dgm:pt>
    <dgm:pt modelId="{B9684FE9-F6CF-48B5-B3B4-FA33849517F9}" type="sibTrans" cxnId="{9B8332FB-8094-4E6D-BFAA-C95692D853C2}">
      <dgm:prSet/>
      <dgm:spPr/>
      <dgm:t>
        <a:bodyPr/>
        <a:lstStyle/>
        <a:p>
          <a:endParaRPr lang="en-US"/>
        </a:p>
      </dgm:t>
    </dgm:pt>
    <dgm:pt modelId="{3623B40B-E33D-4A6A-AF8C-560FA1F24452}" type="pres">
      <dgm:prSet presAssocID="{0DF4AFE0-48F2-4FC9-A515-9A29EB4673A7}" presName="Name0" presStyleCnt="0">
        <dgm:presLayoutVars>
          <dgm:dir/>
          <dgm:resizeHandles val="exact"/>
        </dgm:presLayoutVars>
      </dgm:prSet>
      <dgm:spPr/>
    </dgm:pt>
    <dgm:pt modelId="{23487A59-31A5-4AA9-961A-E7DCA4CB443D}" type="pres">
      <dgm:prSet presAssocID="{31518AE4-BBDD-49D5-8003-52EED195E8BB}" presName="composite" presStyleCnt="0"/>
      <dgm:spPr/>
    </dgm:pt>
    <dgm:pt modelId="{2D5AEE1D-EC29-4C5A-B663-80708DE5C0DB}" type="pres">
      <dgm:prSet presAssocID="{31518AE4-BBDD-49D5-8003-52EED195E8BB}" presName="rect1" presStyleLbl="bgShp" presStyleIdx="0" presStyleCnt="1"/>
      <dgm:spPr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</dgm:spPr>
    </dgm:pt>
    <dgm:pt modelId="{0AACA8A6-C779-48FB-8A27-2655D099863F}" type="pres">
      <dgm:prSet presAssocID="{31518AE4-BBDD-49D5-8003-52EED195E8BB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7C61F192-5FA4-46C0-9591-21B625AB2530}" type="presOf" srcId="{0DF4AFE0-48F2-4FC9-A515-9A29EB4673A7}" destId="{3623B40B-E33D-4A6A-AF8C-560FA1F24452}" srcOrd="0" destOrd="0" presId="urn:microsoft.com/office/officeart/2008/layout/BendingPictureSemiTransparentText"/>
    <dgm:cxn modelId="{0DF1DDD2-BC3D-4BC4-A6CD-238D59C74676}" type="presOf" srcId="{31518AE4-BBDD-49D5-8003-52EED195E8BB}" destId="{0AACA8A6-C779-48FB-8A27-2655D099863F}" srcOrd="0" destOrd="0" presId="urn:microsoft.com/office/officeart/2008/layout/BendingPictureSemiTransparentText"/>
    <dgm:cxn modelId="{9B8332FB-8094-4E6D-BFAA-C95692D853C2}" srcId="{0DF4AFE0-48F2-4FC9-A515-9A29EB4673A7}" destId="{31518AE4-BBDD-49D5-8003-52EED195E8BB}" srcOrd="0" destOrd="0" parTransId="{D8177D54-389B-4AC4-A42C-DAA841209CBB}" sibTransId="{B9684FE9-F6CF-48B5-B3B4-FA33849517F9}"/>
    <dgm:cxn modelId="{300DAE2C-C128-40F7-B264-29077DDDB649}" type="presParOf" srcId="{3623B40B-E33D-4A6A-AF8C-560FA1F24452}" destId="{23487A59-31A5-4AA9-961A-E7DCA4CB443D}" srcOrd="0" destOrd="0" presId="urn:microsoft.com/office/officeart/2008/layout/BendingPictureSemiTransparentText"/>
    <dgm:cxn modelId="{CB454EA6-C396-429A-850B-AD212B928F44}" type="presParOf" srcId="{23487A59-31A5-4AA9-961A-E7DCA4CB443D}" destId="{2D5AEE1D-EC29-4C5A-B663-80708DE5C0DB}" srcOrd="0" destOrd="0" presId="urn:microsoft.com/office/officeart/2008/layout/BendingPictureSemiTransparentText"/>
    <dgm:cxn modelId="{CE5F923B-95C1-434B-9672-EBF0CF81003C}" type="presParOf" srcId="{23487A59-31A5-4AA9-961A-E7DCA4CB443D}" destId="{0AACA8A6-C779-48FB-8A27-2655D099863F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F2EE4D0-13FE-4A8D-839D-8A48A23EAB86}" type="doc">
      <dgm:prSet loTypeId="urn:diagrams.loki3.com/VaryingWidthList" loCatId="list" qsTypeId="urn:microsoft.com/office/officeart/2005/8/quickstyle/3d9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72EE6004-FA3C-4F9C-8741-4B5677F97904}">
      <dgm:prSet phldrT="[Text]"/>
      <dgm:spPr/>
      <dgm:t>
        <a:bodyPr/>
        <a:lstStyle/>
        <a:p>
          <a:r>
            <a:rPr lang="en-US" b="1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New Heart/Power/Gifts</a:t>
          </a:r>
          <a:endParaRPr lang="en-US" b="1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16A9A654-9DDD-4EED-9520-416DD6452B8E}" type="parTrans" cxnId="{325548F8-EBE6-43CF-89A2-D09CEC36224B}">
      <dgm:prSet/>
      <dgm:spPr/>
      <dgm:t>
        <a:bodyPr/>
        <a:lstStyle/>
        <a:p>
          <a:endParaRPr lang="en-US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BEBCE86E-B27A-4568-9A55-75C1BBDC4E63}" type="sibTrans" cxnId="{325548F8-EBE6-43CF-89A2-D09CEC36224B}">
      <dgm:prSet/>
      <dgm:spPr/>
      <dgm:t>
        <a:bodyPr/>
        <a:lstStyle/>
        <a:p>
          <a:endParaRPr lang="en-US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610AC8C7-2706-4291-A992-E26D66D3F256}">
      <dgm:prSet phldrT="[Text]"/>
      <dgm:spPr/>
      <dgm:t>
        <a:bodyPr/>
        <a:lstStyle/>
        <a:p>
          <a:r>
            <a:rPr lang="en-US" b="1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God Indwells: New Wisdom, Growth, Direction</a:t>
          </a:r>
          <a:endParaRPr lang="en-US" b="1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32DD9E58-F826-444A-97CE-4EC33E2C0BFE}" type="parTrans" cxnId="{9438F7E2-8B0B-4349-88FF-8F8550CF9712}">
      <dgm:prSet/>
      <dgm:spPr/>
      <dgm:t>
        <a:bodyPr/>
        <a:lstStyle/>
        <a:p>
          <a:endParaRPr lang="en-US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7CF4E304-F83F-447D-82E2-4EC76FADF303}" type="sibTrans" cxnId="{9438F7E2-8B0B-4349-88FF-8F8550CF9712}">
      <dgm:prSet/>
      <dgm:spPr/>
      <dgm:t>
        <a:bodyPr/>
        <a:lstStyle/>
        <a:p>
          <a:endParaRPr lang="en-US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622A035D-D9B3-4A8C-9D74-FD28125FC917}">
      <dgm:prSet phldrT="[Text]"/>
      <dgm:spPr/>
      <dgm:t>
        <a:bodyPr/>
        <a:lstStyle/>
        <a:p>
          <a:r>
            <a:rPr lang="en-US" b="1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Forgiven/ Righteous/ Guilt-Free</a:t>
          </a:r>
          <a:endParaRPr lang="en-US" b="1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8271A99F-304E-41F5-9F83-7833A7AD0204}" type="parTrans" cxnId="{F3809201-CD61-457B-A079-019C63EE1634}">
      <dgm:prSet/>
      <dgm:spPr/>
      <dgm:t>
        <a:bodyPr/>
        <a:lstStyle/>
        <a:p>
          <a:endParaRPr lang="en-US"/>
        </a:p>
      </dgm:t>
    </dgm:pt>
    <dgm:pt modelId="{5F02EB23-C676-44C2-A15C-0923F6B73514}" type="sibTrans" cxnId="{F3809201-CD61-457B-A079-019C63EE1634}">
      <dgm:prSet/>
      <dgm:spPr/>
      <dgm:t>
        <a:bodyPr/>
        <a:lstStyle/>
        <a:p>
          <a:endParaRPr lang="en-US"/>
        </a:p>
      </dgm:t>
    </dgm:pt>
    <dgm:pt modelId="{8E7CEE57-DFEC-4B50-8B39-8F074AD798B5}">
      <dgm:prSet phldrT="[Text]"/>
      <dgm:spPr/>
      <dgm:t>
        <a:bodyPr/>
        <a:lstStyle/>
        <a:p>
          <a:r>
            <a:rPr lang="en-US" b="1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New expectations: “Overcome…World”</a:t>
          </a:r>
          <a:endParaRPr lang="en-US" b="1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DA84164F-4177-4754-AABD-A665D24364C7}" type="parTrans" cxnId="{8C5BFDCC-DFBD-4A4E-94F0-FE52CB39BE0D}">
      <dgm:prSet/>
      <dgm:spPr/>
      <dgm:t>
        <a:bodyPr/>
        <a:lstStyle/>
        <a:p>
          <a:endParaRPr lang="en-US"/>
        </a:p>
      </dgm:t>
    </dgm:pt>
    <dgm:pt modelId="{586C32F9-5E61-469F-A8C4-E273BD778DAB}" type="sibTrans" cxnId="{8C5BFDCC-DFBD-4A4E-94F0-FE52CB39BE0D}">
      <dgm:prSet/>
      <dgm:spPr/>
      <dgm:t>
        <a:bodyPr/>
        <a:lstStyle/>
        <a:p>
          <a:endParaRPr lang="en-US"/>
        </a:p>
      </dgm:t>
    </dgm:pt>
    <dgm:pt modelId="{1362F182-4AFB-4B00-B1C0-BBA18C05F973}">
      <dgm:prSet phldrT="[Text]"/>
      <dgm:spPr/>
      <dgm:t>
        <a:bodyPr/>
        <a:lstStyle/>
        <a:p>
          <a:r>
            <a:rPr lang="en-US" b="1" cap="none" spc="50" dirty="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“Sons of God” (Hi </a:t>
          </a:r>
          <a:r>
            <a:rPr lang="en-US" b="1" cap="none" spc="50" dirty="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  <a:sym typeface="Wingdings" panose="05000000000000000000" pitchFamily="2" charset="2"/>
            </a:rPr>
            <a:t>VALUE)</a:t>
          </a:r>
          <a:endParaRPr lang="en-US" b="1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54D2486E-99B1-47A7-AB55-1C19977EFDA5}" type="parTrans" cxnId="{34830437-F33D-4B92-83AF-F9C4511853F8}">
      <dgm:prSet/>
      <dgm:spPr/>
      <dgm:t>
        <a:bodyPr/>
        <a:lstStyle/>
        <a:p>
          <a:endParaRPr lang="en-US"/>
        </a:p>
      </dgm:t>
    </dgm:pt>
    <dgm:pt modelId="{ED413B24-2562-483C-949F-A911551CFBD2}" type="sibTrans" cxnId="{34830437-F33D-4B92-83AF-F9C4511853F8}">
      <dgm:prSet/>
      <dgm:spPr/>
      <dgm:t>
        <a:bodyPr/>
        <a:lstStyle/>
        <a:p>
          <a:endParaRPr lang="en-US"/>
        </a:p>
      </dgm:t>
    </dgm:pt>
    <dgm:pt modelId="{81C99B73-20A2-4412-A099-BCF74D4A1C31}">
      <dgm:prSet phldrT="[Text]"/>
      <dgm:spPr/>
      <dgm:t>
        <a:bodyPr/>
        <a:lstStyle/>
        <a:p>
          <a:r>
            <a:rPr lang="en-US" b="1" cap="none" spc="50" dirty="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Eternal Life</a:t>
          </a:r>
        </a:p>
      </dgm:t>
    </dgm:pt>
    <dgm:pt modelId="{255C8EDE-BCE8-4F24-813F-33D6C685E519}" type="parTrans" cxnId="{CACCEEDB-3E6B-4922-954F-EEB2B009A2AD}">
      <dgm:prSet/>
      <dgm:spPr/>
      <dgm:t>
        <a:bodyPr/>
        <a:lstStyle/>
        <a:p>
          <a:endParaRPr lang="en-US"/>
        </a:p>
      </dgm:t>
    </dgm:pt>
    <dgm:pt modelId="{A0DE335C-5F6A-4848-8D1F-FFD2B774303C}" type="sibTrans" cxnId="{CACCEEDB-3E6B-4922-954F-EEB2B009A2AD}">
      <dgm:prSet/>
      <dgm:spPr/>
      <dgm:t>
        <a:bodyPr/>
        <a:lstStyle/>
        <a:p>
          <a:endParaRPr lang="en-US"/>
        </a:p>
      </dgm:t>
    </dgm:pt>
    <dgm:pt modelId="{E166CBB7-65CE-4193-83E0-73C693ED4103}">
      <dgm:prSet phldrT="[Text]"/>
      <dgm:spPr/>
      <dgm:t>
        <a:bodyPr/>
        <a:lstStyle/>
        <a:p>
          <a:r>
            <a:rPr lang="en-US" b="1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New “Family of God”</a:t>
          </a:r>
          <a:endParaRPr lang="en-US" b="1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gm:t>
    </dgm:pt>
    <dgm:pt modelId="{DB96A9A8-0280-4BA0-99DB-CFBF912DA6CC}" type="parTrans" cxnId="{0C194016-B76D-44B7-A6C1-F5E84E6CD245}">
      <dgm:prSet/>
      <dgm:spPr/>
      <dgm:t>
        <a:bodyPr/>
        <a:lstStyle/>
        <a:p>
          <a:endParaRPr lang="en-US"/>
        </a:p>
      </dgm:t>
    </dgm:pt>
    <dgm:pt modelId="{A6EE8816-367A-4503-AB15-0861C266807E}" type="sibTrans" cxnId="{0C194016-B76D-44B7-A6C1-F5E84E6CD245}">
      <dgm:prSet/>
      <dgm:spPr/>
      <dgm:t>
        <a:bodyPr/>
        <a:lstStyle/>
        <a:p>
          <a:endParaRPr lang="en-US"/>
        </a:p>
      </dgm:t>
    </dgm:pt>
    <dgm:pt modelId="{3F187836-0FF3-4865-8356-222D38EB50F8}" type="pres">
      <dgm:prSet presAssocID="{4F2EE4D0-13FE-4A8D-839D-8A48A23EAB86}" presName="Name0" presStyleCnt="0">
        <dgm:presLayoutVars>
          <dgm:resizeHandles/>
        </dgm:presLayoutVars>
      </dgm:prSet>
      <dgm:spPr/>
    </dgm:pt>
    <dgm:pt modelId="{11C382C5-49FC-4BC3-BF9F-42FE8F940646}" type="pres">
      <dgm:prSet presAssocID="{622A035D-D9B3-4A8C-9D74-FD28125FC917}" presName="text" presStyleLbl="node1" presStyleIdx="0" presStyleCnt="7">
        <dgm:presLayoutVars>
          <dgm:bulletEnabled val="1"/>
        </dgm:presLayoutVars>
      </dgm:prSet>
      <dgm:spPr/>
    </dgm:pt>
    <dgm:pt modelId="{FE05DD35-9F91-49A0-9D1B-5329CB29ECAB}" type="pres">
      <dgm:prSet presAssocID="{5F02EB23-C676-44C2-A15C-0923F6B73514}" presName="space" presStyleCnt="0"/>
      <dgm:spPr/>
    </dgm:pt>
    <dgm:pt modelId="{B5282DC1-1C89-412C-84DD-F76AD1EF1F29}" type="pres">
      <dgm:prSet presAssocID="{1362F182-4AFB-4B00-B1C0-BBA18C05F973}" presName="text" presStyleLbl="node1" presStyleIdx="1" presStyleCnt="7">
        <dgm:presLayoutVars>
          <dgm:bulletEnabled val="1"/>
        </dgm:presLayoutVars>
      </dgm:prSet>
      <dgm:spPr/>
    </dgm:pt>
    <dgm:pt modelId="{15672BE4-4BE7-4014-BA00-71C2D2AC35F4}" type="pres">
      <dgm:prSet presAssocID="{ED413B24-2562-483C-949F-A911551CFBD2}" presName="space" presStyleCnt="0"/>
      <dgm:spPr/>
    </dgm:pt>
    <dgm:pt modelId="{A7378CD0-25B2-4BCC-8FFE-039478E0A620}" type="pres">
      <dgm:prSet presAssocID="{E166CBB7-65CE-4193-83E0-73C693ED4103}" presName="text" presStyleLbl="node1" presStyleIdx="2" presStyleCnt="7">
        <dgm:presLayoutVars>
          <dgm:bulletEnabled val="1"/>
        </dgm:presLayoutVars>
      </dgm:prSet>
      <dgm:spPr/>
    </dgm:pt>
    <dgm:pt modelId="{D681563D-CE0C-42CF-96D5-9A82AD7DBDB6}" type="pres">
      <dgm:prSet presAssocID="{A6EE8816-367A-4503-AB15-0861C266807E}" presName="space" presStyleCnt="0"/>
      <dgm:spPr/>
    </dgm:pt>
    <dgm:pt modelId="{C38C15A6-5572-4EBD-B062-B49C3AAF56B2}" type="pres">
      <dgm:prSet presAssocID="{72EE6004-FA3C-4F9C-8741-4B5677F97904}" presName="text" presStyleLbl="node1" presStyleIdx="3" presStyleCnt="7">
        <dgm:presLayoutVars>
          <dgm:bulletEnabled val="1"/>
        </dgm:presLayoutVars>
      </dgm:prSet>
      <dgm:spPr/>
    </dgm:pt>
    <dgm:pt modelId="{BFA6F440-4108-4EF3-B138-B4A8A1DCA25C}" type="pres">
      <dgm:prSet presAssocID="{BEBCE86E-B27A-4568-9A55-75C1BBDC4E63}" presName="space" presStyleCnt="0"/>
      <dgm:spPr/>
    </dgm:pt>
    <dgm:pt modelId="{D82E63B5-4251-4CD3-AC2A-4D863D440A7B}" type="pres">
      <dgm:prSet presAssocID="{610AC8C7-2706-4291-A992-E26D66D3F256}" presName="text" presStyleLbl="node1" presStyleIdx="4" presStyleCnt="7">
        <dgm:presLayoutVars>
          <dgm:bulletEnabled val="1"/>
        </dgm:presLayoutVars>
      </dgm:prSet>
      <dgm:spPr/>
    </dgm:pt>
    <dgm:pt modelId="{320EEC52-EF0E-4D7E-973B-CF2BF2F2EACB}" type="pres">
      <dgm:prSet presAssocID="{7CF4E304-F83F-447D-82E2-4EC76FADF303}" presName="space" presStyleCnt="0"/>
      <dgm:spPr/>
    </dgm:pt>
    <dgm:pt modelId="{D22F5ACA-2A21-4B2D-B5A0-E3F5ABC34107}" type="pres">
      <dgm:prSet presAssocID="{8E7CEE57-DFEC-4B50-8B39-8F074AD798B5}" presName="text" presStyleLbl="node1" presStyleIdx="5" presStyleCnt="7">
        <dgm:presLayoutVars>
          <dgm:bulletEnabled val="1"/>
        </dgm:presLayoutVars>
      </dgm:prSet>
      <dgm:spPr/>
    </dgm:pt>
    <dgm:pt modelId="{2BB640CE-9DA7-4BD0-906A-EFC9DB3F5507}" type="pres">
      <dgm:prSet presAssocID="{586C32F9-5E61-469F-A8C4-E273BD778DAB}" presName="space" presStyleCnt="0"/>
      <dgm:spPr/>
    </dgm:pt>
    <dgm:pt modelId="{9B3DE9B6-7C90-4EDB-AD01-9758DBE8D4F2}" type="pres">
      <dgm:prSet presAssocID="{81C99B73-20A2-4412-A099-BCF74D4A1C31}" presName="text" presStyleLbl="node1" presStyleIdx="6" presStyleCnt="7">
        <dgm:presLayoutVars>
          <dgm:bulletEnabled val="1"/>
        </dgm:presLayoutVars>
      </dgm:prSet>
      <dgm:spPr/>
    </dgm:pt>
  </dgm:ptLst>
  <dgm:cxnLst>
    <dgm:cxn modelId="{F3809201-CD61-457B-A079-019C63EE1634}" srcId="{4F2EE4D0-13FE-4A8D-839D-8A48A23EAB86}" destId="{622A035D-D9B3-4A8C-9D74-FD28125FC917}" srcOrd="0" destOrd="0" parTransId="{8271A99F-304E-41F5-9F83-7833A7AD0204}" sibTransId="{5F02EB23-C676-44C2-A15C-0923F6B73514}"/>
    <dgm:cxn modelId="{63505406-325F-4A22-BA18-7F87D9444966}" type="presOf" srcId="{1362F182-4AFB-4B00-B1C0-BBA18C05F973}" destId="{B5282DC1-1C89-412C-84DD-F76AD1EF1F29}" srcOrd="0" destOrd="0" presId="urn:diagrams.loki3.com/VaryingWidthList"/>
    <dgm:cxn modelId="{0C194016-B76D-44B7-A6C1-F5E84E6CD245}" srcId="{4F2EE4D0-13FE-4A8D-839D-8A48A23EAB86}" destId="{E166CBB7-65CE-4193-83E0-73C693ED4103}" srcOrd="2" destOrd="0" parTransId="{DB96A9A8-0280-4BA0-99DB-CFBF912DA6CC}" sibTransId="{A6EE8816-367A-4503-AB15-0861C266807E}"/>
    <dgm:cxn modelId="{7F649D28-D274-42C9-94A4-89CE6BFCBFC9}" type="presOf" srcId="{81C99B73-20A2-4412-A099-BCF74D4A1C31}" destId="{9B3DE9B6-7C90-4EDB-AD01-9758DBE8D4F2}" srcOrd="0" destOrd="0" presId="urn:diagrams.loki3.com/VaryingWidthList"/>
    <dgm:cxn modelId="{34830437-F33D-4B92-83AF-F9C4511853F8}" srcId="{4F2EE4D0-13FE-4A8D-839D-8A48A23EAB86}" destId="{1362F182-4AFB-4B00-B1C0-BBA18C05F973}" srcOrd="1" destOrd="0" parTransId="{54D2486E-99B1-47A7-AB55-1C19977EFDA5}" sibTransId="{ED413B24-2562-483C-949F-A911551CFBD2}"/>
    <dgm:cxn modelId="{126D7043-1617-4E21-B346-29D733FEAEF1}" type="presOf" srcId="{622A035D-D9B3-4A8C-9D74-FD28125FC917}" destId="{11C382C5-49FC-4BC3-BF9F-42FE8F940646}" srcOrd="0" destOrd="0" presId="urn:diagrams.loki3.com/VaryingWidthList"/>
    <dgm:cxn modelId="{410496A2-7746-471B-9DEF-D22C9ACE389E}" type="presOf" srcId="{610AC8C7-2706-4291-A992-E26D66D3F256}" destId="{D82E63B5-4251-4CD3-AC2A-4D863D440A7B}" srcOrd="0" destOrd="0" presId="urn:diagrams.loki3.com/VaryingWidthList"/>
    <dgm:cxn modelId="{9D8BF6A7-A008-4483-B76E-45C14B115CD2}" type="presOf" srcId="{E166CBB7-65CE-4193-83E0-73C693ED4103}" destId="{A7378CD0-25B2-4BCC-8FFE-039478E0A620}" srcOrd="0" destOrd="0" presId="urn:diagrams.loki3.com/VaryingWidthList"/>
    <dgm:cxn modelId="{830BDCC0-D178-4734-9AB2-0FF138A32BD2}" type="presOf" srcId="{4F2EE4D0-13FE-4A8D-839D-8A48A23EAB86}" destId="{3F187836-0FF3-4865-8356-222D38EB50F8}" srcOrd="0" destOrd="0" presId="urn:diagrams.loki3.com/VaryingWidthList"/>
    <dgm:cxn modelId="{DEA328C5-5D8D-4B9F-A4A2-3716ECEA53BF}" type="presOf" srcId="{72EE6004-FA3C-4F9C-8741-4B5677F97904}" destId="{C38C15A6-5572-4EBD-B062-B49C3AAF56B2}" srcOrd="0" destOrd="0" presId="urn:diagrams.loki3.com/VaryingWidthList"/>
    <dgm:cxn modelId="{8C5BFDCC-DFBD-4A4E-94F0-FE52CB39BE0D}" srcId="{4F2EE4D0-13FE-4A8D-839D-8A48A23EAB86}" destId="{8E7CEE57-DFEC-4B50-8B39-8F074AD798B5}" srcOrd="5" destOrd="0" parTransId="{DA84164F-4177-4754-AABD-A665D24364C7}" sibTransId="{586C32F9-5E61-469F-A8C4-E273BD778DAB}"/>
    <dgm:cxn modelId="{CACCEEDB-3E6B-4922-954F-EEB2B009A2AD}" srcId="{4F2EE4D0-13FE-4A8D-839D-8A48A23EAB86}" destId="{81C99B73-20A2-4412-A099-BCF74D4A1C31}" srcOrd="6" destOrd="0" parTransId="{255C8EDE-BCE8-4F24-813F-33D6C685E519}" sibTransId="{A0DE335C-5F6A-4848-8D1F-FFD2B774303C}"/>
    <dgm:cxn modelId="{9438F7E2-8B0B-4349-88FF-8F8550CF9712}" srcId="{4F2EE4D0-13FE-4A8D-839D-8A48A23EAB86}" destId="{610AC8C7-2706-4291-A992-E26D66D3F256}" srcOrd="4" destOrd="0" parTransId="{32DD9E58-F826-444A-97CE-4EC33E2C0BFE}" sibTransId="{7CF4E304-F83F-447D-82E2-4EC76FADF303}"/>
    <dgm:cxn modelId="{878FABEA-520D-48EB-AEFC-45E83A5D7AD5}" type="presOf" srcId="{8E7CEE57-DFEC-4B50-8B39-8F074AD798B5}" destId="{D22F5ACA-2A21-4B2D-B5A0-E3F5ABC34107}" srcOrd="0" destOrd="0" presId="urn:diagrams.loki3.com/VaryingWidthList"/>
    <dgm:cxn modelId="{325548F8-EBE6-43CF-89A2-D09CEC36224B}" srcId="{4F2EE4D0-13FE-4A8D-839D-8A48A23EAB86}" destId="{72EE6004-FA3C-4F9C-8741-4B5677F97904}" srcOrd="3" destOrd="0" parTransId="{16A9A654-9DDD-4EED-9520-416DD6452B8E}" sibTransId="{BEBCE86E-B27A-4568-9A55-75C1BBDC4E63}"/>
    <dgm:cxn modelId="{DBCAE27E-9DED-4B96-BADC-651BC4AA61F2}" type="presParOf" srcId="{3F187836-0FF3-4865-8356-222D38EB50F8}" destId="{11C382C5-49FC-4BC3-BF9F-42FE8F940646}" srcOrd="0" destOrd="0" presId="urn:diagrams.loki3.com/VaryingWidthList"/>
    <dgm:cxn modelId="{43F972ED-C58A-4F60-B254-EAFDD443F7F1}" type="presParOf" srcId="{3F187836-0FF3-4865-8356-222D38EB50F8}" destId="{FE05DD35-9F91-49A0-9D1B-5329CB29ECAB}" srcOrd="1" destOrd="0" presId="urn:diagrams.loki3.com/VaryingWidthList"/>
    <dgm:cxn modelId="{7F36BDFB-6D78-490B-A178-2B9947BA678A}" type="presParOf" srcId="{3F187836-0FF3-4865-8356-222D38EB50F8}" destId="{B5282DC1-1C89-412C-84DD-F76AD1EF1F29}" srcOrd="2" destOrd="0" presId="urn:diagrams.loki3.com/VaryingWidthList"/>
    <dgm:cxn modelId="{5448809C-C24B-45D8-816D-4BDB49CD3BBA}" type="presParOf" srcId="{3F187836-0FF3-4865-8356-222D38EB50F8}" destId="{15672BE4-4BE7-4014-BA00-71C2D2AC35F4}" srcOrd="3" destOrd="0" presId="urn:diagrams.loki3.com/VaryingWidthList"/>
    <dgm:cxn modelId="{7EDD8812-946C-48C0-B905-D0BE01300A55}" type="presParOf" srcId="{3F187836-0FF3-4865-8356-222D38EB50F8}" destId="{A7378CD0-25B2-4BCC-8FFE-039478E0A620}" srcOrd="4" destOrd="0" presId="urn:diagrams.loki3.com/VaryingWidthList"/>
    <dgm:cxn modelId="{013F60AA-F152-4A01-9843-7CFF7FF74EA6}" type="presParOf" srcId="{3F187836-0FF3-4865-8356-222D38EB50F8}" destId="{D681563D-CE0C-42CF-96D5-9A82AD7DBDB6}" srcOrd="5" destOrd="0" presId="urn:diagrams.loki3.com/VaryingWidthList"/>
    <dgm:cxn modelId="{B53E294F-ED30-45B0-90DD-176AE8AE482D}" type="presParOf" srcId="{3F187836-0FF3-4865-8356-222D38EB50F8}" destId="{C38C15A6-5572-4EBD-B062-B49C3AAF56B2}" srcOrd="6" destOrd="0" presId="urn:diagrams.loki3.com/VaryingWidthList"/>
    <dgm:cxn modelId="{49020892-DD4E-4DEC-B20C-FD12C150FDF7}" type="presParOf" srcId="{3F187836-0FF3-4865-8356-222D38EB50F8}" destId="{BFA6F440-4108-4EF3-B138-B4A8A1DCA25C}" srcOrd="7" destOrd="0" presId="urn:diagrams.loki3.com/VaryingWidthList"/>
    <dgm:cxn modelId="{D3D958F4-278C-4F08-AFF7-514D02BC2333}" type="presParOf" srcId="{3F187836-0FF3-4865-8356-222D38EB50F8}" destId="{D82E63B5-4251-4CD3-AC2A-4D863D440A7B}" srcOrd="8" destOrd="0" presId="urn:diagrams.loki3.com/VaryingWidthList"/>
    <dgm:cxn modelId="{DD4F07BF-1A00-4F90-B78F-9EAAC8922E77}" type="presParOf" srcId="{3F187836-0FF3-4865-8356-222D38EB50F8}" destId="{320EEC52-EF0E-4D7E-973B-CF2BF2F2EACB}" srcOrd="9" destOrd="0" presId="urn:diagrams.loki3.com/VaryingWidthList"/>
    <dgm:cxn modelId="{E82E6C73-39E0-4FDF-8FD5-10C786638C5D}" type="presParOf" srcId="{3F187836-0FF3-4865-8356-222D38EB50F8}" destId="{D22F5ACA-2A21-4B2D-B5A0-E3F5ABC34107}" srcOrd="10" destOrd="0" presId="urn:diagrams.loki3.com/VaryingWidthList"/>
    <dgm:cxn modelId="{8EC4EEC7-B960-49BB-9A2F-BC7CAD1A0346}" type="presParOf" srcId="{3F187836-0FF3-4865-8356-222D38EB50F8}" destId="{2BB640CE-9DA7-4BD0-906A-EFC9DB3F5507}" srcOrd="11" destOrd="0" presId="urn:diagrams.loki3.com/VaryingWidthList"/>
    <dgm:cxn modelId="{8BB8FC25-C66A-48C5-96FF-3CF0824434CA}" type="presParOf" srcId="{3F187836-0FF3-4865-8356-222D38EB50F8}" destId="{9B3DE9B6-7C90-4EDB-AD01-9758DBE8D4F2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F4AFE0-48F2-4FC9-A515-9A29EB4673A7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18AE4-BBDD-49D5-8003-52EED195E8BB}">
      <dgm:prSet phldrT="[Text]"/>
      <dgm:spPr/>
      <dgm:t>
        <a:bodyPr/>
        <a:lstStyle/>
        <a:p>
          <a:r>
            <a:rPr lang="en-US" dirty="0"/>
            <a:t>“ANYONE can </a:t>
          </a:r>
          <a:r>
            <a:rPr lang="en-US" u="sng" dirty="0"/>
            <a:t>be</a:t>
          </a:r>
          <a:r>
            <a:rPr lang="en-US" dirty="0"/>
            <a:t> saved”</a:t>
          </a:r>
        </a:p>
      </dgm:t>
    </dgm:pt>
    <dgm:pt modelId="{D8177D54-389B-4AC4-A42C-DAA841209CBB}" type="parTrans" cxnId="{9B8332FB-8094-4E6D-BFAA-C95692D853C2}">
      <dgm:prSet/>
      <dgm:spPr/>
      <dgm:t>
        <a:bodyPr/>
        <a:lstStyle/>
        <a:p>
          <a:endParaRPr lang="en-US"/>
        </a:p>
      </dgm:t>
    </dgm:pt>
    <dgm:pt modelId="{B9684FE9-F6CF-48B5-B3B4-FA33849517F9}" type="sibTrans" cxnId="{9B8332FB-8094-4E6D-BFAA-C95692D853C2}">
      <dgm:prSet/>
      <dgm:spPr/>
      <dgm:t>
        <a:bodyPr/>
        <a:lstStyle/>
        <a:p>
          <a:endParaRPr lang="en-US"/>
        </a:p>
      </dgm:t>
    </dgm:pt>
    <dgm:pt modelId="{3623B40B-E33D-4A6A-AF8C-560FA1F24452}" type="pres">
      <dgm:prSet presAssocID="{0DF4AFE0-48F2-4FC9-A515-9A29EB4673A7}" presName="Name0" presStyleCnt="0">
        <dgm:presLayoutVars>
          <dgm:dir/>
          <dgm:resizeHandles val="exact"/>
        </dgm:presLayoutVars>
      </dgm:prSet>
      <dgm:spPr/>
    </dgm:pt>
    <dgm:pt modelId="{23487A59-31A5-4AA9-961A-E7DCA4CB443D}" type="pres">
      <dgm:prSet presAssocID="{31518AE4-BBDD-49D5-8003-52EED195E8BB}" presName="composite" presStyleCnt="0"/>
      <dgm:spPr/>
    </dgm:pt>
    <dgm:pt modelId="{2D5AEE1D-EC29-4C5A-B663-80708DE5C0DB}" type="pres">
      <dgm:prSet presAssocID="{31518AE4-BBDD-49D5-8003-52EED195E8BB}" presName="rect1" presStyleLbl="bgShp" presStyleIdx="0" presStyleCnt="1"/>
      <dgm:spPr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</dgm:spPr>
    </dgm:pt>
    <dgm:pt modelId="{0AACA8A6-C779-48FB-8A27-2655D099863F}" type="pres">
      <dgm:prSet presAssocID="{31518AE4-BBDD-49D5-8003-52EED195E8BB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7C61F192-5FA4-46C0-9591-21B625AB2530}" type="presOf" srcId="{0DF4AFE0-48F2-4FC9-A515-9A29EB4673A7}" destId="{3623B40B-E33D-4A6A-AF8C-560FA1F24452}" srcOrd="0" destOrd="0" presId="urn:microsoft.com/office/officeart/2008/layout/BendingPictureSemiTransparentText"/>
    <dgm:cxn modelId="{0DF1DDD2-BC3D-4BC4-A6CD-238D59C74676}" type="presOf" srcId="{31518AE4-BBDD-49D5-8003-52EED195E8BB}" destId="{0AACA8A6-C779-48FB-8A27-2655D099863F}" srcOrd="0" destOrd="0" presId="urn:microsoft.com/office/officeart/2008/layout/BendingPictureSemiTransparentText"/>
    <dgm:cxn modelId="{9B8332FB-8094-4E6D-BFAA-C95692D853C2}" srcId="{0DF4AFE0-48F2-4FC9-A515-9A29EB4673A7}" destId="{31518AE4-BBDD-49D5-8003-52EED195E8BB}" srcOrd="0" destOrd="0" parTransId="{D8177D54-389B-4AC4-A42C-DAA841209CBB}" sibTransId="{B9684FE9-F6CF-48B5-B3B4-FA33849517F9}"/>
    <dgm:cxn modelId="{300DAE2C-C128-40F7-B264-29077DDDB649}" type="presParOf" srcId="{3623B40B-E33D-4A6A-AF8C-560FA1F24452}" destId="{23487A59-31A5-4AA9-961A-E7DCA4CB443D}" srcOrd="0" destOrd="0" presId="urn:microsoft.com/office/officeart/2008/layout/BendingPictureSemiTransparentText"/>
    <dgm:cxn modelId="{CB454EA6-C396-429A-850B-AD212B928F44}" type="presParOf" srcId="{23487A59-31A5-4AA9-961A-E7DCA4CB443D}" destId="{2D5AEE1D-EC29-4C5A-B663-80708DE5C0DB}" srcOrd="0" destOrd="0" presId="urn:microsoft.com/office/officeart/2008/layout/BendingPictureSemiTransparentText"/>
    <dgm:cxn modelId="{CE5F923B-95C1-434B-9672-EBF0CF81003C}" type="presParOf" srcId="{23487A59-31A5-4AA9-961A-E7DCA4CB443D}" destId="{0AACA8A6-C779-48FB-8A27-2655D099863F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9CAD646-44CC-43A1-8D3F-3CF921EC9CD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C2D4B7-6FE0-4AC3-A8D1-23C1FA80CDDA}">
      <dgm:prSet phldrT="[Text]"/>
      <dgm:spPr/>
      <dgm:t>
        <a:bodyPr/>
        <a:lstStyle/>
        <a:p>
          <a:r>
            <a:rPr lang="en-US" dirty="0">
              <a:latin typeface="Comic Sans MS" panose="030F0702030302020204" pitchFamily="66" charset="0"/>
            </a:rPr>
            <a:t>God Reaches the </a:t>
          </a:r>
          <a:r>
            <a:rPr lang="en-US" b="1" u="sng" dirty="0">
              <a:latin typeface="Comic Sans MS" panose="030F0702030302020204" pitchFamily="66" charset="0"/>
            </a:rPr>
            <a:t>Heart</a:t>
          </a:r>
        </a:p>
      </dgm:t>
    </dgm:pt>
    <dgm:pt modelId="{FF39C2B4-288B-4134-8875-3A057EA851B9}" type="parTrans" cxnId="{818EB08B-AADA-4585-BC1B-268A88845083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2151CB37-A349-48E9-84D4-81E1641C6A05}" type="sibTrans" cxnId="{818EB08B-AADA-4585-BC1B-268A88845083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30750C34-8865-40B1-82A0-D0898C831406}">
      <dgm:prSet phldrT="[Text]"/>
      <dgm:spPr/>
      <dgm:t>
        <a:bodyPr/>
        <a:lstStyle/>
        <a:p>
          <a:r>
            <a:rPr lang="en-US" dirty="0">
              <a:latin typeface="Comic Sans MS" panose="030F0702030302020204" pitchFamily="66" charset="0"/>
            </a:rPr>
            <a:t>10:6 "do not say </a:t>
          </a:r>
          <a:r>
            <a:rPr lang="en-US" u="sng" dirty="0">
              <a:latin typeface="Comic Sans MS" panose="030F0702030302020204" pitchFamily="66" charset="0"/>
            </a:rPr>
            <a:t>in your heart</a:t>
          </a:r>
          <a:r>
            <a:rPr lang="en-US" dirty="0">
              <a:latin typeface="Comic Sans MS" panose="030F0702030302020204" pitchFamily="66" charset="0"/>
            </a:rPr>
            <a:t>…”</a:t>
          </a:r>
        </a:p>
      </dgm:t>
    </dgm:pt>
    <dgm:pt modelId="{C8AB2135-7C9D-4CE3-AC36-79782A1A002A}" type="parTrans" cxnId="{3A91FBB4-E15A-4950-A542-A8437C1015C0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37E13193-1D53-42C9-B96F-933341071178}" type="sibTrans" cxnId="{3A91FBB4-E15A-4950-A542-A8437C1015C0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6C08734D-FFEE-47D6-8ED8-5A72834BBF83}">
      <dgm:prSet phldrT="[Text]"/>
      <dgm:spPr/>
      <dgm:t>
        <a:bodyPr/>
        <a:lstStyle/>
        <a:p>
          <a:r>
            <a:rPr lang="en-US" dirty="0">
              <a:latin typeface="Comic Sans MS" panose="030F0702030302020204" pitchFamily="66" charset="0"/>
            </a:rPr>
            <a:t>10:8 "the word is near you, in your mouth and </a:t>
          </a:r>
          <a:r>
            <a:rPr lang="en-US" u="sng" dirty="0">
              <a:latin typeface="Comic Sans MS" panose="030F0702030302020204" pitchFamily="66" charset="0"/>
            </a:rPr>
            <a:t>in your heart</a:t>
          </a:r>
          <a:r>
            <a:rPr lang="en-US" dirty="0">
              <a:latin typeface="Comic Sans MS" panose="030F0702030302020204" pitchFamily="66" charset="0"/>
            </a:rPr>
            <a:t>…”</a:t>
          </a:r>
        </a:p>
      </dgm:t>
    </dgm:pt>
    <dgm:pt modelId="{53E153AE-9D8E-44EE-B1F4-F9B8165ECEBF}" type="parTrans" cxnId="{9897B568-93BC-4079-B466-BA972C260E6A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3E24D889-52EA-43EF-9621-EE5DB30C9ECB}" type="sibTrans" cxnId="{9897B568-93BC-4079-B466-BA972C260E6A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C07DEF90-3EE8-46A3-8176-E73547E46FC9}">
      <dgm:prSet phldrT="[Text]"/>
      <dgm:spPr/>
      <dgm:t>
        <a:bodyPr/>
        <a:lstStyle/>
        <a:p>
          <a:r>
            <a:rPr lang="en-US" dirty="0">
              <a:latin typeface="Comic Sans MS" panose="030F0702030302020204" pitchFamily="66" charset="0"/>
            </a:rPr>
            <a:t>10:9 …and believe </a:t>
          </a:r>
          <a:r>
            <a:rPr lang="en-US" u="sng" dirty="0">
              <a:latin typeface="Comic Sans MS" panose="030F0702030302020204" pitchFamily="66" charset="0"/>
            </a:rPr>
            <a:t>in your heart</a:t>
          </a:r>
          <a:r>
            <a:rPr lang="en-US" dirty="0">
              <a:latin typeface="Comic Sans MS" panose="030F0702030302020204" pitchFamily="66" charset="0"/>
            </a:rPr>
            <a:t> …you will be saved; </a:t>
          </a:r>
        </a:p>
      </dgm:t>
    </dgm:pt>
    <dgm:pt modelId="{EA04E10B-BDD7-4E73-B265-E1F1D81F0EBE}" type="parTrans" cxnId="{7803E631-3A01-4A95-A157-E253F28174C0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381815E2-A94D-4AA5-8E81-81A7396BFED6}" type="sibTrans" cxnId="{7803E631-3A01-4A95-A157-E253F28174C0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E01B47B9-705B-449D-A0B5-96E88258FF6C}">
      <dgm:prSet phldrT="[Text]"/>
      <dgm:spPr/>
      <dgm:t>
        <a:bodyPr/>
        <a:lstStyle/>
        <a:p>
          <a:r>
            <a:rPr lang="en-US" dirty="0">
              <a:latin typeface="Comic Sans MS" panose="030F0702030302020204" pitchFamily="66" charset="0"/>
            </a:rPr>
            <a:t>10:10 for with </a:t>
          </a:r>
          <a:r>
            <a:rPr lang="en-US" u="sng" dirty="0">
              <a:latin typeface="Comic Sans MS" panose="030F0702030302020204" pitchFamily="66" charset="0"/>
            </a:rPr>
            <a:t>the heart </a:t>
          </a:r>
          <a:r>
            <a:rPr lang="en-US" dirty="0">
              <a:latin typeface="Comic Sans MS" panose="030F0702030302020204" pitchFamily="66" charset="0"/>
            </a:rPr>
            <a:t>a person believes, resulting in righteousness…</a:t>
          </a:r>
        </a:p>
      </dgm:t>
    </dgm:pt>
    <dgm:pt modelId="{4A83FA25-6AD1-4CAF-827B-A05D833CBC35}" type="parTrans" cxnId="{E5F62AF3-E908-441A-B21F-48434C444896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F35F8CC1-AA48-4569-868C-0EA14D78C328}" type="sibTrans" cxnId="{E5F62AF3-E908-441A-B21F-48434C444896}">
      <dgm:prSet/>
      <dgm:spPr/>
      <dgm:t>
        <a:bodyPr/>
        <a:lstStyle/>
        <a:p>
          <a:endParaRPr lang="en-US">
            <a:latin typeface="Comic Sans MS" panose="030F0702030302020204" pitchFamily="66" charset="0"/>
          </a:endParaRPr>
        </a:p>
      </dgm:t>
    </dgm:pt>
    <dgm:pt modelId="{C00B6CFA-5C94-4DF1-9B84-825F243AC9EA}" type="pres">
      <dgm:prSet presAssocID="{89CAD646-44CC-43A1-8D3F-3CF921EC9CDC}" presName="linear" presStyleCnt="0">
        <dgm:presLayoutVars>
          <dgm:dir/>
          <dgm:animLvl val="lvl"/>
          <dgm:resizeHandles val="exact"/>
        </dgm:presLayoutVars>
      </dgm:prSet>
      <dgm:spPr/>
    </dgm:pt>
    <dgm:pt modelId="{88E187C3-11CA-4D06-AD26-EF8CE5EEA852}" type="pres">
      <dgm:prSet presAssocID="{D7C2D4B7-6FE0-4AC3-A8D1-23C1FA80CDDA}" presName="parentLin" presStyleCnt="0"/>
      <dgm:spPr/>
    </dgm:pt>
    <dgm:pt modelId="{B81C6CAF-CE24-433B-B819-C0B49B181885}" type="pres">
      <dgm:prSet presAssocID="{D7C2D4B7-6FE0-4AC3-A8D1-23C1FA80CDDA}" presName="parentLeftMargin" presStyleLbl="node1" presStyleIdx="0" presStyleCnt="1"/>
      <dgm:spPr/>
    </dgm:pt>
    <dgm:pt modelId="{E98896A6-3EA6-4C72-BD0D-AAB316631EAD}" type="pres">
      <dgm:prSet presAssocID="{D7C2D4B7-6FE0-4AC3-A8D1-23C1FA80CDD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4C16A8C-8A6C-4360-B6B4-0E37E15A7D0E}" type="pres">
      <dgm:prSet presAssocID="{D7C2D4B7-6FE0-4AC3-A8D1-23C1FA80CDDA}" presName="negativeSpace" presStyleCnt="0"/>
      <dgm:spPr/>
    </dgm:pt>
    <dgm:pt modelId="{01876F2E-6666-4602-9D41-852473FFF2B8}" type="pres">
      <dgm:prSet presAssocID="{D7C2D4B7-6FE0-4AC3-A8D1-23C1FA80CDD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051BD19-3F33-48DD-A437-B9F60BDE6880}" type="presOf" srcId="{D7C2D4B7-6FE0-4AC3-A8D1-23C1FA80CDDA}" destId="{E98896A6-3EA6-4C72-BD0D-AAB316631EAD}" srcOrd="1" destOrd="0" presId="urn:microsoft.com/office/officeart/2005/8/layout/list1"/>
    <dgm:cxn modelId="{4D4DDD2E-D173-4413-9B2C-7292CBCACD36}" type="presOf" srcId="{30750C34-8865-40B1-82A0-D0898C831406}" destId="{01876F2E-6666-4602-9D41-852473FFF2B8}" srcOrd="0" destOrd="0" presId="urn:microsoft.com/office/officeart/2005/8/layout/list1"/>
    <dgm:cxn modelId="{7803E631-3A01-4A95-A157-E253F28174C0}" srcId="{D7C2D4B7-6FE0-4AC3-A8D1-23C1FA80CDDA}" destId="{C07DEF90-3EE8-46A3-8176-E73547E46FC9}" srcOrd="2" destOrd="0" parTransId="{EA04E10B-BDD7-4E73-B265-E1F1D81F0EBE}" sibTransId="{381815E2-A94D-4AA5-8E81-81A7396BFED6}"/>
    <dgm:cxn modelId="{9897B568-93BC-4079-B466-BA972C260E6A}" srcId="{D7C2D4B7-6FE0-4AC3-A8D1-23C1FA80CDDA}" destId="{6C08734D-FFEE-47D6-8ED8-5A72834BBF83}" srcOrd="1" destOrd="0" parTransId="{53E153AE-9D8E-44EE-B1F4-F9B8165ECEBF}" sibTransId="{3E24D889-52EA-43EF-9621-EE5DB30C9ECB}"/>
    <dgm:cxn modelId="{E4FD454A-7007-4677-A483-740444687A5E}" type="presOf" srcId="{E01B47B9-705B-449D-A0B5-96E88258FF6C}" destId="{01876F2E-6666-4602-9D41-852473FFF2B8}" srcOrd="0" destOrd="3" presId="urn:microsoft.com/office/officeart/2005/8/layout/list1"/>
    <dgm:cxn modelId="{E041BD79-8D30-431B-9662-8A150230A261}" type="presOf" srcId="{89CAD646-44CC-43A1-8D3F-3CF921EC9CDC}" destId="{C00B6CFA-5C94-4DF1-9B84-825F243AC9EA}" srcOrd="0" destOrd="0" presId="urn:microsoft.com/office/officeart/2005/8/layout/list1"/>
    <dgm:cxn modelId="{818EB08B-AADA-4585-BC1B-268A88845083}" srcId="{89CAD646-44CC-43A1-8D3F-3CF921EC9CDC}" destId="{D7C2D4B7-6FE0-4AC3-A8D1-23C1FA80CDDA}" srcOrd="0" destOrd="0" parTransId="{FF39C2B4-288B-4134-8875-3A057EA851B9}" sibTransId="{2151CB37-A349-48E9-84D4-81E1641C6A05}"/>
    <dgm:cxn modelId="{3A91FBB4-E15A-4950-A542-A8437C1015C0}" srcId="{D7C2D4B7-6FE0-4AC3-A8D1-23C1FA80CDDA}" destId="{30750C34-8865-40B1-82A0-D0898C831406}" srcOrd="0" destOrd="0" parTransId="{C8AB2135-7C9D-4CE3-AC36-79782A1A002A}" sibTransId="{37E13193-1D53-42C9-B96F-933341071178}"/>
    <dgm:cxn modelId="{44AABDEC-AD9E-49E5-9508-8DBDEA47ABB5}" type="presOf" srcId="{6C08734D-FFEE-47D6-8ED8-5A72834BBF83}" destId="{01876F2E-6666-4602-9D41-852473FFF2B8}" srcOrd="0" destOrd="1" presId="urn:microsoft.com/office/officeart/2005/8/layout/list1"/>
    <dgm:cxn modelId="{E5F62AF3-E908-441A-B21F-48434C444896}" srcId="{D7C2D4B7-6FE0-4AC3-A8D1-23C1FA80CDDA}" destId="{E01B47B9-705B-449D-A0B5-96E88258FF6C}" srcOrd="3" destOrd="0" parTransId="{4A83FA25-6AD1-4CAF-827B-A05D833CBC35}" sibTransId="{F35F8CC1-AA48-4569-868C-0EA14D78C328}"/>
    <dgm:cxn modelId="{4197D4F9-12B3-47C8-9FC1-19594D16880D}" type="presOf" srcId="{C07DEF90-3EE8-46A3-8176-E73547E46FC9}" destId="{01876F2E-6666-4602-9D41-852473FFF2B8}" srcOrd="0" destOrd="2" presId="urn:microsoft.com/office/officeart/2005/8/layout/list1"/>
    <dgm:cxn modelId="{77CB28FE-4EDA-4729-BF78-405F3A39ADBC}" type="presOf" srcId="{D7C2D4B7-6FE0-4AC3-A8D1-23C1FA80CDDA}" destId="{B81C6CAF-CE24-433B-B819-C0B49B181885}" srcOrd="0" destOrd="0" presId="urn:microsoft.com/office/officeart/2005/8/layout/list1"/>
    <dgm:cxn modelId="{3935406F-20D1-4D8B-A83B-5499B8AA27CA}" type="presParOf" srcId="{C00B6CFA-5C94-4DF1-9B84-825F243AC9EA}" destId="{88E187C3-11CA-4D06-AD26-EF8CE5EEA852}" srcOrd="0" destOrd="0" presId="urn:microsoft.com/office/officeart/2005/8/layout/list1"/>
    <dgm:cxn modelId="{BF9ACDB1-BF18-4A02-AF68-B0914A51678F}" type="presParOf" srcId="{88E187C3-11CA-4D06-AD26-EF8CE5EEA852}" destId="{B81C6CAF-CE24-433B-B819-C0B49B181885}" srcOrd="0" destOrd="0" presId="urn:microsoft.com/office/officeart/2005/8/layout/list1"/>
    <dgm:cxn modelId="{6A0A12B3-4DBE-462A-BDC7-4FB00536932E}" type="presParOf" srcId="{88E187C3-11CA-4D06-AD26-EF8CE5EEA852}" destId="{E98896A6-3EA6-4C72-BD0D-AAB316631EAD}" srcOrd="1" destOrd="0" presId="urn:microsoft.com/office/officeart/2005/8/layout/list1"/>
    <dgm:cxn modelId="{25D7E665-2C27-4033-9B8E-F10F86CEC7C7}" type="presParOf" srcId="{C00B6CFA-5C94-4DF1-9B84-825F243AC9EA}" destId="{B4C16A8C-8A6C-4360-B6B4-0E37E15A7D0E}" srcOrd="1" destOrd="0" presId="urn:microsoft.com/office/officeart/2005/8/layout/list1"/>
    <dgm:cxn modelId="{9798757E-F5F1-4739-9CDF-693B91A56C0C}" type="presParOf" srcId="{C00B6CFA-5C94-4DF1-9B84-825F243AC9EA}" destId="{01876F2E-6666-4602-9D41-852473FFF2B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AD295AC-F6F8-4BEF-9A82-C41F0FADA8B0}" type="doc">
      <dgm:prSet loTypeId="urn:microsoft.com/office/officeart/2005/8/layout/bProcess4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4566CA-1B6E-4951-AD5A-7C2F3C3D2482}">
      <dgm:prSet/>
      <dgm:spPr/>
      <dgm:t>
        <a:bodyPr/>
        <a:lstStyle/>
        <a:p>
          <a:r>
            <a:rPr lang="en-US" i="0"/>
            <a:t>How then will they call on Him in whom they have not believed?</a:t>
          </a:r>
        </a:p>
      </dgm:t>
    </dgm:pt>
    <dgm:pt modelId="{C783EBA9-CC1D-4913-9EDF-74005520E3E8}" type="parTrans" cxnId="{3D9AE534-0230-4268-A07B-FB31AB1DAF1C}">
      <dgm:prSet/>
      <dgm:spPr/>
      <dgm:t>
        <a:bodyPr/>
        <a:lstStyle/>
        <a:p>
          <a:pPr algn="ctr"/>
          <a:endParaRPr lang="en-US" i="0"/>
        </a:p>
      </dgm:t>
    </dgm:pt>
    <dgm:pt modelId="{FA9E0AEE-0BBF-4FA6-8504-F2BF93209C81}" type="sibTrans" cxnId="{3D9AE534-0230-4268-A07B-FB31AB1DAF1C}">
      <dgm:prSet/>
      <dgm:spPr/>
      <dgm:t>
        <a:bodyPr/>
        <a:lstStyle/>
        <a:p>
          <a:endParaRPr lang="en-US" i="0"/>
        </a:p>
      </dgm:t>
    </dgm:pt>
    <dgm:pt modelId="{61BDA300-B478-4D3C-8B6B-0914D6CFCBAE}">
      <dgm:prSet/>
      <dgm:spPr/>
      <dgm:t>
        <a:bodyPr/>
        <a:lstStyle/>
        <a:p>
          <a:r>
            <a:rPr lang="en-US" i="0"/>
            <a:t>How will they believe in Him whom they have not heard? </a:t>
          </a:r>
        </a:p>
      </dgm:t>
    </dgm:pt>
    <dgm:pt modelId="{501225B3-69EE-497B-9FA4-FF062C3CE60D}" type="parTrans" cxnId="{A4695FC0-D081-4732-B827-22192A44982C}">
      <dgm:prSet/>
      <dgm:spPr/>
      <dgm:t>
        <a:bodyPr/>
        <a:lstStyle/>
        <a:p>
          <a:pPr algn="ctr"/>
          <a:endParaRPr lang="en-US" i="0"/>
        </a:p>
      </dgm:t>
    </dgm:pt>
    <dgm:pt modelId="{9DEAD2FC-E9E2-4EE3-983C-F3118F02CDBD}" type="sibTrans" cxnId="{A4695FC0-D081-4732-B827-22192A44982C}">
      <dgm:prSet/>
      <dgm:spPr/>
      <dgm:t>
        <a:bodyPr/>
        <a:lstStyle/>
        <a:p>
          <a:endParaRPr lang="en-US" i="0"/>
        </a:p>
      </dgm:t>
    </dgm:pt>
    <dgm:pt modelId="{338D7E51-7409-4074-9489-64E57CC1F8B1}">
      <dgm:prSet/>
      <dgm:spPr/>
      <dgm:t>
        <a:bodyPr/>
        <a:lstStyle/>
        <a:p>
          <a:r>
            <a:rPr lang="en-US" i="0"/>
            <a:t>And how will they hear without a preacher?</a:t>
          </a:r>
        </a:p>
      </dgm:t>
    </dgm:pt>
    <dgm:pt modelId="{6C7DEE99-7809-4712-BFAD-FEDBF779D69A}" type="parTrans" cxnId="{662B8FAE-F2D6-4E5B-966A-5D24E0242013}">
      <dgm:prSet/>
      <dgm:spPr/>
      <dgm:t>
        <a:bodyPr/>
        <a:lstStyle/>
        <a:p>
          <a:pPr algn="ctr"/>
          <a:endParaRPr lang="en-US" i="0"/>
        </a:p>
      </dgm:t>
    </dgm:pt>
    <dgm:pt modelId="{9A8D2302-6C97-4247-86C8-2ABA18E2889F}" type="sibTrans" cxnId="{662B8FAE-F2D6-4E5B-966A-5D24E0242013}">
      <dgm:prSet/>
      <dgm:spPr/>
      <dgm:t>
        <a:bodyPr/>
        <a:lstStyle/>
        <a:p>
          <a:endParaRPr lang="en-US" i="0"/>
        </a:p>
      </dgm:t>
    </dgm:pt>
    <dgm:pt modelId="{7404418B-C3EA-45F1-990B-09FA84751D29}">
      <dgm:prSet/>
      <dgm:spPr/>
      <dgm:t>
        <a:bodyPr/>
        <a:lstStyle/>
        <a:p>
          <a:r>
            <a:rPr lang="en-US" i="0"/>
            <a:t>How will they preach unless they are sent? </a:t>
          </a:r>
        </a:p>
      </dgm:t>
    </dgm:pt>
    <dgm:pt modelId="{E2D9A063-2BE9-45D4-BFE5-0C11FC2F477B}" type="parTrans" cxnId="{D3C2EC61-806D-46C4-B156-1812BD28EA8D}">
      <dgm:prSet/>
      <dgm:spPr/>
      <dgm:t>
        <a:bodyPr/>
        <a:lstStyle/>
        <a:p>
          <a:pPr algn="ctr"/>
          <a:endParaRPr lang="en-US" i="0"/>
        </a:p>
      </dgm:t>
    </dgm:pt>
    <dgm:pt modelId="{EFA77F93-C729-48FD-BD60-E77573E1C205}" type="sibTrans" cxnId="{D3C2EC61-806D-46C4-B156-1812BD28EA8D}">
      <dgm:prSet/>
      <dgm:spPr/>
      <dgm:t>
        <a:bodyPr/>
        <a:lstStyle/>
        <a:p>
          <a:endParaRPr lang="en-US" i="0"/>
        </a:p>
      </dgm:t>
    </dgm:pt>
    <dgm:pt modelId="{D093B4B1-1CAB-4F74-9AB6-7BF4988E314A}" type="pres">
      <dgm:prSet presAssocID="{DAD295AC-F6F8-4BEF-9A82-C41F0FADA8B0}" presName="Name0" presStyleCnt="0">
        <dgm:presLayoutVars>
          <dgm:dir/>
          <dgm:resizeHandles/>
        </dgm:presLayoutVars>
      </dgm:prSet>
      <dgm:spPr/>
    </dgm:pt>
    <dgm:pt modelId="{0DE9128C-D0F8-4B44-9150-457D6501992D}" type="pres">
      <dgm:prSet presAssocID="{304566CA-1B6E-4951-AD5A-7C2F3C3D2482}" presName="compNode" presStyleCnt="0"/>
      <dgm:spPr/>
    </dgm:pt>
    <dgm:pt modelId="{063A9413-821B-4814-AB32-CA5AE1016DE9}" type="pres">
      <dgm:prSet presAssocID="{304566CA-1B6E-4951-AD5A-7C2F3C3D2482}" presName="dummyConnPt" presStyleCnt="0"/>
      <dgm:spPr/>
    </dgm:pt>
    <dgm:pt modelId="{BB5A733C-B918-478C-8B47-EC3D0ACB00C0}" type="pres">
      <dgm:prSet presAssocID="{304566CA-1B6E-4951-AD5A-7C2F3C3D2482}" presName="node" presStyleLbl="node1" presStyleIdx="0" presStyleCnt="4">
        <dgm:presLayoutVars>
          <dgm:bulletEnabled val="1"/>
        </dgm:presLayoutVars>
      </dgm:prSet>
      <dgm:spPr/>
    </dgm:pt>
    <dgm:pt modelId="{6E5074CE-E387-4DE8-BD76-D4E1E2FF8CF1}" type="pres">
      <dgm:prSet presAssocID="{FA9E0AEE-0BBF-4FA6-8504-F2BF93209C81}" presName="sibTrans" presStyleLbl="bgSibTrans2D1" presStyleIdx="0" presStyleCnt="3"/>
      <dgm:spPr/>
    </dgm:pt>
    <dgm:pt modelId="{F3ECD1DF-5223-4AB3-B058-3B866130290D}" type="pres">
      <dgm:prSet presAssocID="{61BDA300-B478-4D3C-8B6B-0914D6CFCBAE}" presName="compNode" presStyleCnt="0"/>
      <dgm:spPr/>
    </dgm:pt>
    <dgm:pt modelId="{60BBE53A-E874-4DA4-B081-EAE62A795F73}" type="pres">
      <dgm:prSet presAssocID="{61BDA300-B478-4D3C-8B6B-0914D6CFCBAE}" presName="dummyConnPt" presStyleCnt="0"/>
      <dgm:spPr/>
    </dgm:pt>
    <dgm:pt modelId="{396BA647-2526-4A9E-9A13-7567969A4A26}" type="pres">
      <dgm:prSet presAssocID="{61BDA300-B478-4D3C-8B6B-0914D6CFCBAE}" presName="node" presStyleLbl="node1" presStyleIdx="1" presStyleCnt="4">
        <dgm:presLayoutVars>
          <dgm:bulletEnabled val="1"/>
        </dgm:presLayoutVars>
      </dgm:prSet>
      <dgm:spPr/>
    </dgm:pt>
    <dgm:pt modelId="{3417CE41-195A-4DFB-B535-43CD20FCEBCA}" type="pres">
      <dgm:prSet presAssocID="{9DEAD2FC-E9E2-4EE3-983C-F3118F02CDBD}" presName="sibTrans" presStyleLbl="bgSibTrans2D1" presStyleIdx="1" presStyleCnt="3"/>
      <dgm:spPr/>
    </dgm:pt>
    <dgm:pt modelId="{E91ECBBC-0219-43B7-8E90-A85304833F6B}" type="pres">
      <dgm:prSet presAssocID="{338D7E51-7409-4074-9489-64E57CC1F8B1}" presName="compNode" presStyleCnt="0"/>
      <dgm:spPr/>
    </dgm:pt>
    <dgm:pt modelId="{21D8EFCF-6FDE-4854-BD69-F992545D8079}" type="pres">
      <dgm:prSet presAssocID="{338D7E51-7409-4074-9489-64E57CC1F8B1}" presName="dummyConnPt" presStyleCnt="0"/>
      <dgm:spPr/>
    </dgm:pt>
    <dgm:pt modelId="{785DBD42-B82A-46A0-A589-4532FB574014}" type="pres">
      <dgm:prSet presAssocID="{338D7E51-7409-4074-9489-64E57CC1F8B1}" presName="node" presStyleLbl="node1" presStyleIdx="2" presStyleCnt="4">
        <dgm:presLayoutVars>
          <dgm:bulletEnabled val="1"/>
        </dgm:presLayoutVars>
      </dgm:prSet>
      <dgm:spPr/>
    </dgm:pt>
    <dgm:pt modelId="{587F5D42-CE9C-40E6-9292-B0FCEC5DD08E}" type="pres">
      <dgm:prSet presAssocID="{9A8D2302-6C97-4247-86C8-2ABA18E2889F}" presName="sibTrans" presStyleLbl="bgSibTrans2D1" presStyleIdx="2" presStyleCnt="3"/>
      <dgm:spPr/>
    </dgm:pt>
    <dgm:pt modelId="{040A66E0-7741-4216-8E84-548BB8C7F455}" type="pres">
      <dgm:prSet presAssocID="{7404418B-C3EA-45F1-990B-09FA84751D29}" presName="compNode" presStyleCnt="0"/>
      <dgm:spPr/>
    </dgm:pt>
    <dgm:pt modelId="{E66ACB72-0D1D-46C8-B235-709A75A7579B}" type="pres">
      <dgm:prSet presAssocID="{7404418B-C3EA-45F1-990B-09FA84751D29}" presName="dummyConnPt" presStyleCnt="0"/>
      <dgm:spPr/>
    </dgm:pt>
    <dgm:pt modelId="{60155041-108A-4C5B-AC8A-77BEE7A1B50E}" type="pres">
      <dgm:prSet presAssocID="{7404418B-C3EA-45F1-990B-09FA84751D29}" presName="node" presStyleLbl="node1" presStyleIdx="3" presStyleCnt="4">
        <dgm:presLayoutVars>
          <dgm:bulletEnabled val="1"/>
        </dgm:presLayoutVars>
      </dgm:prSet>
      <dgm:spPr/>
    </dgm:pt>
  </dgm:ptLst>
  <dgm:cxnLst>
    <dgm:cxn modelId="{4FC3A115-B468-416F-9768-6DDA3312AE52}" type="presOf" srcId="{338D7E51-7409-4074-9489-64E57CC1F8B1}" destId="{785DBD42-B82A-46A0-A589-4532FB574014}" srcOrd="0" destOrd="0" presId="urn:microsoft.com/office/officeart/2005/8/layout/bProcess4"/>
    <dgm:cxn modelId="{3D9AE534-0230-4268-A07B-FB31AB1DAF1C}" srcId="{DAD295AC-F6F8-4BEF-9A82-C41F0FADA8B0}" destId="{304566CA-1B6E-4951-AD5A-7C2F3C3D2482}" srcOrd="0" destOrd="0" parTransId="{C783EBA9-CC1D-4913-9EDF-74005520E3E8}" sibTransId="{FA9E0AEE-0BBF-4FA6-8504-F2BF93209C81}"/>
    <dgm:cxn modelId="{D3C2EC61-806D-46C4-B156-1812BD28EA8D}" srcId="{DAD295AC-F6F8-4BEF-9A82-C41F0FADA8B0}" destId="{7404418B-C3EA-45F1-990B-09FA84751D29}" srcOrd="3" destOrd="0" parTransId="{E2D9A063-2BE9-45D4-BFE5-0C11FC2F477B}" sibTransId="{EFA77F93-C729-48FD-BD60-E77573E1C205}"/>
    <dgm:cxn modelId="{C988054A-89C8-4529-845B-1B6C53AE34E2}" type="presOf" srcId="{304566CA-1B6E-4951-AD5A-7C2F3C3D2482}" destId="{BB5A733C-B918-478C-8B47-EC3D0ACB00C0}" srcOrd="0" destOrd="0" presId="urn:microsoft.com/office/officeart/2005/8/layout/bProcess4"/>
    <dgm:cxn modelId="{FA14C74E-2B99-4D14-AED8-53810A8CB595}" type="presOf" srcId="{FA9E0AEE-0BBF-4FA6-8504-F2BF93209C81}" destId="{6E5074CE-E387-4DE8-BD76-D4E1E2FF8CF1}" srcOrd="0" destOrd="0" presId="urn:microsoft.com/office/officeart/2005/8/layout/bProcess4"/>
    <dgm:cxn modelId="{06655050-55B1-4E10-B3CA-11C23BE6873B}" type="presOf" srcId="{9A8D2302-6C97-4247-86C8-2ABA18E2889F}" destId="{587F5D42-CE9C-40E6-9292-B0FCEC5DD08E}" srcOrd="0" destOrd="0" presId="urn:microsoft.com/office/officeart/2005/8/layout/bProcess4"/>
    <dgm:cxn modelId="{387F6191-1926-4AF1-8EA5-457B37459D0C}" type="presOf" srcId="{DAD295AC-F6F8-4BEF-9A82-C41F0FADA8B0}" destId="{D093B4B1-1CAB-4F74-9AB6-7BF4988E314A}" srcOrd="0" destOrd="0" presId="urn:microsoft.com/office/officeart/2005/8/layout/bProcess4"/>
    <dgm:cxn modelId="{662B8FAE-F2D6-4E5B-966A-5D24E0242013}" srcId="{DAD295AC-F6F8-4BEF-9A82-C41F0FADA8B0}" destId="{338D7E51-7409-4074-9489-64E57CC1F8B1}" srcOrd="2" destOrd="0" parTransId="{6C7DEE99-7809-4712-BFAD-FEDBF779D69A}" sibTransId="{9A8D2302-6C97-4247-86C8-2ABA18E2889F}"/>
    <dgm:cxn modelId="{A4695FC0-D081-4732-B827-22192A44982C}" srcId="{DAD295AC-F6F8-4BEF-9A82-C41F0FADA8B0}" destId="{61BDA300-B478-4D3C-8B6B-0914D6CFCBAE}" srcOrd="1" destOrd="0" parTransId="{501225B3-69EE-497B-9FA4-FF062C3CE60D}" sibTransId="{9DEAD2FC-E9E2-4EE3-983C-F3118F02CDBD}"/>
    <dgm:cxn modelId="{52EEC3CF-CCB9-4B58-8289-AE6D1CC50487}" type="presOf" srcId="{61BDA300-B478-4D3C-8B6B-0914D6CFCBAE}" destId="{396BA647-2526-4A9E-9A13-7567969A4A26}" srcOrd="0" destOrd="0" presId="urn:microsoft.com/office/officeart/2005/8/layout/bProcess4"/>
    <dgm:cxn modelId="{7FCC01D1-AB04-4DAD-AE96-45650F73C0A4}" type="presOf" srcId="{7404418B-C3EA-45F1-990B-09FA84751D29}" destId="{60155041-108A-4C5B-AC8A-77BEE7A1B50E}" srcOrd="0" destOrd="0" presId="urn:microsoft.com/office/officeart/2005/8/layout/bProcess4"/>
    <dgm:cxn modelId="{4E983DE4-3C76-4D4F-86C4-E35990DEFE11}" type="presOf" srcId="{9DEAD2FC-E9E2-4EE3-983C-F3118F02CDBD}" destId="{3417CE41-195A-4DFB-B535-43CD20FCEBCA}" srcOrd="0" destOrd="0" presId="urn:microsoft.com/office/officeart/2005/8/layout/bProcess4"/>
    <dgm:cxn modelId="{375A8FB9-F340-4699-B43A-80E18B0B02A3}" type="presParOf" srcId="{D093B4B1-1CAB-4F74-9AB6-7BF4988E314A}" destId="{0DE9128C-D0F8-4B44-9150-457D6501992D}" srcOrd="0" destOrd="0" presId="urn:microsoft.com/office/officeart/2005/8/layout/bProcess4"/>
    <dgm:cxn modelId="{33F79525-E869-4CEE-8518-1D99BFEC9D28}" type="presParOf" srcId="{0DE9128C-D0F8-4B44-9150-457D6501992D}" destId="{063A9413-821B-4814-AB32-CA5AE1016DE9}" srcOrd="0" destOrd="0" presId="urn:microsoft.com/office/officeart/2005/8/layout/bProcess4"/>
    <dgm:cxn modelId="{65B0E873-C1F7-4574-B8B9-D2E0C1F4E7E8}" type="presParOf" srcId="{0DE9128C-D0F8-4B44-9150-457D6501992D}" destId="{BB5A733C-B918-478C-8B47-EC3D0ACB00C0}" srcOrd="1" destOrd="0" presId="urn:microsoft.com/office/officeart/2005/8/layout/bProcess4"/>
    <dgm:cxn modelId="{E5ABD097-D0E4-4640-8D72-150BADFA8A03}" type="presParOf" srcId="{D093B4B1-1CAB-4F74-9AB6-7BF4988E314A}" destId="{6E5074CE-E387-4DE8-BD76-D4E1E2FF8CF1}" srcOrd="1" destOrd="0" presId="urn:microsoft.com/office/officeart/2005/8/layout/bProcess4"/>
    <dgm:cxn modelId="{93439AE2-D11F-4FF0-9385-463119AE450D}" type="presParOf" srcId="{D093B4B1-1CAB-4F74-9AB6-7BF4988E314A}" destId="{F3ECD1DF-5223-4AB3-B058-3B866130290D}" srcOrd="2" destOrd="0" presId="urn:microsoft.com/office/officeart/2005/8/layout/bProcess4"/>
    <dgm:cxn modelId="{E6A7FA8D-E303-4781-BDC3-0073E76D6AF4}" type="presParOf" srcId="{F3ECD1DF-5223-4AB3-B058-3B866130290D}" destId="{60BBE53A-E874-4DA4-B081-EAE62A795F73}" srcOrd="0" destOrd="0" presId="urn:microsoft.com/office/officeart/2005/8/layout/bProcess4"/>
    <dgm:cxn modelId="{3C678BB3-9B95-4AB1-840E-38EF4018D959}" type="presParOf" srcId="{F3ECD1DF-5223-4AB3-B058-3B866130290D}" destId="{396BA647-2526-4A9E-9A13-7567969A4A26}" srcOrd="1" destOrd="0" presId="urn:microsoft.com/office/officeart/2005/8/layout/bProcess4"/>
    <dgm:cxn modelId="{B25416BD-2302-4B95-9A6B-56C86349092F}" type="presParOf" srcId="{D093B4B1-1CAB-4F74-9AB6-7BF4988E314A}" destId="{3417CE41-195A-4DFB-B535-43CD20FCEBCA}" srcOrd="3" destOrd="0" presId="urn:microsoft.com/office/officeart/2005/8/layout/bProcess4"/>
    <dgm:cxn modelId="{5972289C-5E3C-422E-B997-20847177CBB4}" type="presParOf" srcId="{D093B4B1-1CAB-4F74-9AB6-7BF4988E314A}" destId="{E91ECBBC-0219-43B7-8E90-A85304833F6B}" srcOrd="4" destOrd="0" presId="urn:microsoft.com/office/officeart/2005/8/layout/bProcess4"/>
    <dgm:cxn modelId="{2AD8CA43-3599-484F-A391-F56C659EAE76}" type="presParOf" srcId="{E91ECBBC-0219-43B7-8E90-A85304833F6B}" destId="{21D8EFCF-6FDE-4854-BD69-F992545D8079}" srcOrd="0" destOrd="0" presId="urn:microsoft.com/office/officeart/2005/8/layout/bProcess4"/>
    <dgm:cxn modelId="{750AA4F1-9AB6-473F-840C-7089BDD7A24A}" type="presParOf" srcId="{E91ECBBC-0219-43B7-8E90-A85304833F6B}" destId="{785DBD42-B82A-46A0-A589-4532FB574014}" srcOrd="1" destOrd="0" presId="urn:microsoft.com/office/officeart/2005/8/layout/bProcess4"/>
    <dgm:cxn modelId="{9CE1E789-4CE7-41B2-8155-711A50816EEC}" type="presParOf" srcId="{D093B4B1-1CAB-4F74-9AB6-7BF4988E314A}" destId="{587F5D42-CE9C-40E6-9292-B0FCEC5DD08E}" srcOrd="5" destOrd="0" presId="urn:microsoft.com/office/officeart/2005/8/layout/bProcess4"/>
    <dgm:cxn modelId="{CE952DFC-31A8-4A75-BA67-D51A94D8D80E}" type="presParOf" srcId="{D093B4B1-1CAB-4F74-9AB6-7BF4988E314A}" destId="{040A66E0-7741-4216-8E84-548BB8C7F455}" srcOrd="6" destOrd="0" presId="urn:microsoft.com/office/officeart/2005/8/layout/bProcess4"/>
    <dgm:cxn modelId="{53B7BF55-1169-444C-A944-1682BABF16B1}" type="presParOf" srcId="{040A66E0-7741-4216-8E84-548BB8C7F455}" destId="{E66ACB72-0D1D-46C8-B235-709A75A7579B}" srcOrd="0" destOrd="0" presId="urn:microsoft.com/office/officeart/2005/8/layout/bProcess4"/>
    <dgm:cxn modelId="{71ECE729-83D3-4D4E-B439-1D9B357CDC2D}" type="presParOf" srcId="{040A66E0-7741-4216-8E84-548BB8C7F455}" destId="{60155041-108A-4C5B-AC8A-77BEE7A1B50E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F4AFE0-48F2-4FC9-A515-9A29EB4673A7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18AE4-BBDD-49D5-8003-52EED195E8BB}">
      <dgm:prSet phldrT="[Text]"/>
      <dgm:spPr/>
      <dgm:t>
        <a:bodyPr/>
        <a:lstStyle/>
        <a:p>
          <a:r>
            <a:rPr lang="en-US" dirty="0"/>
            <a:t>“you will </a:t>
          </a:r>
          <a:r>
            <a:rPr lang="en-US" u="sng" dirty="0"/>
            <a:t>be</a:t>
          </a:r>
          <a:r>
            <a:rPr lang="en-US" dirty="0"/>
            <a:t> saved”</a:t>
          </a:r>
        </a:p>
      </dgm:t>
    </dgm:pt>
    <dgm:pt modelId="{D8177D54-389B-4AC4-A42C-DAA841209CBB}" type="parTrans" cxnId="{9B8332FB-8094-4E6D-BFAA-C95692D853C2}">
      <dgm:prSet/>
      <dgm:spPr/>
      <dgm:t>
        <a:bodyPr/>
        <a:lstStyle/>
        <a:p>
          <a:endParaRPr lang="en-US"/>
        </a:p>
      </dgm:t>
    </dgm:pt>
    <dgm:pt modelId="{B9684FE9-F6CF-48B5-B3B4-FA33849517F9}" type="sibTrans" cxnId="{9B8332FB-8094-4E6D-BFAA-C95692D853C2}">
      <dgm:prSet/>
      <dgm:spPr/>
      <dgm:t>
        <a:bodyPr/>
        <a:lstStyle/>
        <a:p>
          <a:endParaRPr lang="en-US"/>
        </a:p>
      </dgm:t>
    </dgm:pt>
    <dgm:pt modelId="{3623B40B-E33D-4A6A-AF8C-560FA1F24452}" type="pres">
      <dgm:prSet presAssocID="{0DF4AFE0-48F2-4FC9-A515-9A29EB4673A7}" presName="Name0" presStyleCnt="0">
        <dgm:presLayoutVars>
          <dgm:dir/>
          <dgm:resizeHandles val="exact"/>
        </dgm:presLayoutVars>
      </dgm:prSet>
      <dgm:spPr/>
    </dgm:pt>
    <dgm:pt modelId="{23487A59-31A5-4AA9-961A-E7DCA4CB443D}" type="pres">
      <dgm:prSet presAssocID="{31518AE4-BBDD-49D5-8003-52EED195E8BB}" presName="composite" presStyleCnt="0"/>
      <dgm:spPr/>
    </dgm:pt>
    <dgm:pt modelId="{2D5AEE1D-EC29-4C5A-B663-80708DE5C0DB}" type="pres">
      <dgm:prSet presAssocID="{31518AE4-BBDD-49D5-8003-52EED195E8BB}" presName="rect1" presStyleLbl="bgShp" presStyleIdx="0" presStyleCnt="1"/>
      <dgm:spPr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</dgm:spPr>
    </dgm:pt>
    <dgm:pt modelId="{0AACA8A6-C779-48FB-8A27-2655D099863F}" type="pres">
      <dgm:prSet presAssocID="{31518AE4-BBDD-49D5-8003-52EED195E8BB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7C61F192-5FA4-46C0-9591-21B625AB2530}" type="presOf" srcId="{0DF4AFE0-48F2-4FC9-A515-9A29EB4673A7}" destId="{3623B40B-E33D-4A6A-AF8C-560FA1F24452}" srcOrd="0" destOrd="0" presId="urn:microsoft.com/office/officeart/2008/layout/BendingPictureSemiTransparentText"/>
    <dgm:cxn modelId="{0DF1DDD2-BC3D-4BC4-A6CD-238D59C74676}" type="presOf" srcId="{31518AE4-BBDD-49D5-8003-52EED195E8BB}" destId="{0AACA8A6-C779-48FB-8A27-2655D099863F}" srcOrd="0" destOrd="0" presId="urn:microsoft.com/office/officeart/2008/layout/BendingPictureSemiTransparentText"/>
    <dgm:cxn modelId="{9B8332FB-8094-4E6D-BFAA-C95692D853C2}" srcId="{0DF4AFE0-48F2-4FC9-A515-9A29EB4673A7}" destId="{31518AE4-BBDD-49D5-8003-52EED195E8BB}" srcOrd="0" destOrd="0" parTransId="{D8177D54-389B-4AC4-A42C-DAA841209CBB}" sibTransId="{B9684FE9-F6CF-48B5-B3B4-FA33849517F9}"/>
    <dgm:cxn modelId="{300DAE2C-C128-40F7-B264-29077DDDB649}" type="presParOf" srcId="{3623B40B-E33D-4A6A-AF8C-560FA1F24452}" destId="{23487A59-31A5-4AA9-961A-E7DCA4CB443D}" srcOrd="0" destOrd="0" presId="urn:microsoft.com/office/officeart/2008/layout/BendingPictureSemiTransparentText"/>
    <dgm:cxn modelId="{CB454EA6-C396-429A-850B-AD212B928F44}" type="presParOf" srcId="{23487A59-31A5-4AA9-961A-E7DCA4CB443D}" destId="{2D5AEE1D-EC29-4C5A-B663-80708DE5C0DB}" srcOrd="0" destOrd="0" presId="urn:microsoft.com/office/officeart/2008/layout/BendingPictureSemiTransparentText"/>
    <dgm:cxn modelId="{CE5F923B-95C1-434B-9672-EBF0CF81003C}" type="presParOf" srcId="{23487A59-31A5-4AA9-961A-E7DCA4CB443D}" destId="{0AACA8A6-C779-48FB-8A27-2655D099863F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DCC79D-2637-456E-8767-56F408ACE19D}" type="doc">
      <dgm:prSet loTypeId="urn:microsoft.com/office/officeart/2009/3/layout/Descending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EDE17C-E11C-428C-98A0-9E32377F972D}">
      <dgm:prSet phldrT="[Text]"/>
      <dgm:spPr/>
      <dgm:t>
        <a:bodyPr/>
        <a:lstStyle/>
        <a:p>
          <a:r>
            <a:rPr lang="en-US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Abraham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0CFC6BE-0551-40D0-8494-6BFEBB2D74CE}" type="parTrans" cxnId="{69F26B60-9DA1-44A0-9940-EC275D611D03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F61F8028-35AF-450F-9D69-8964F4A6A1B5}" type="sibTrans" cxnId="{69F26B60-9DA1-44A0-9940-EC275D611D03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9BB053B-27EF-4C95-8261-31EDB33FDE01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Israel: God’s </a:t>
          </a:r>
          <a:r>
            <a:rPr lang="en-US" b="1" i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Revelation</a:t>
          </a:r>
        </a:p>
      </dgm:t>
    </dgm:pt>
    <dgm:pt modelId="{7A18F3E9-D235-4B53-B109-F620265E3596}" type="parTrans" cxnId="{AF1F7C3D-6526-4495-A427-1996B02D73EB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60478B2A-F2C0-40CF-90B4-8C64A85E92F7}" type="sibTrans" cxnId="{AF1F7C3D-6526-4495-A427-1996B02D73EB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4481A0D-B324-4793-A248-41CE5106F19C}">
      <dgm:prSet phldrT="[Text]"/>
      <dgm:spPr/>
      <dgm:t>
        <a:bodyPr/>
        <a:lstStyle/>
        <a:p>
          <a:r>
            <a:rPr lang="en-U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JC: </a:t>
          </a:r>
          <a:r>
            <a:rPr lang="en-US" b="1" i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Incarnation </a:t>
          </a:r>
          <a:r>
            <a:rPr lang="en-US" b="1" i="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of the Living God</a:t>
          </a:r>
        </a:p>
      </dgm:t>
    </dgm:pt>
    <dgm:pt modelId="{662DC70A-99D1-49D8-8723-837012849D51}" type="parTrans" cxnId="{6C3B6662-D268-48D0-92EF-44D5DBB7FF0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57CFCEDC-0D9E-46D9-9B33-1D732C47ECEA}" type="sibTrans" cxnId="{6C3B6662-D268-48D0-92EF-44D5DBB7FF0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346FEC4-1584-48CD-847A-17377E595F3F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The Gentile Age</a:t>
          </a:r>
        </a:p>
      </dgm:t>
    </dgm:pt>
    <dgm:pt modelId="{1FB4FA9E-DA22-4176-BC35-6C3B53610671}" type="parTrans" cxnId="{1BE293FB-8EC2-40BA-AB96-DBEAE997AE93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557DF27D-73E2-4061-BE6C-A16239584420}" type="sibTrans" cxnId="{1BE293FB-8EC2-40BA-AB96-DBEAE997AE93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01CBF09D-8CD6-4F00-BAD2-DC142A6DBA3B}" type="pres">
      <dgm:prSet presAssocID="{BCDCC79D-2637-456E-8767-56F408ACE19D}" presName="Name0" presStyleCnt="0">
        <dgm:presLayoutVars>
          <dgm:chMax val="7"/>
          <dgm:chPref val="5"/>
        </dgm:presLayoutVars>
      </dgm:prSet>
      <dgm:spPr/>
    </dgm:pt>
    <dgm:pt modelId="{FDE06E23-B39D-465D-9F07-B4EB9463D333}" type="pres">
      <dgm:prSet presAssocID="{BCDCC79D-2637-456E-8767-56F408ACE19D}" presName="arrowNode" presStyleLbl="node1" presStyleIdx="0" presStyleCnt="1" custAng="21390451" custLinFactNeighborX="-1662" custLinFactNeighborY="549"/>
      <dgm:spPr/>
    </dgm:pt>
    <dgm:pt modelId="{6E8B65AF-25D0-454D-99BB-42D4726D5F4F}" type="pres">
      <dgm:prSet presAssocID="{5BEDE17C-E11C-428C-98A0-9E32377F972D}" presName="txNode1" presStyleLbl="revTx" presStyleIdx="0" presStyleCnt="4">
        <dgm:presLayoutVars>
          <dgm:bulletEnabled val="1"/>
        </dgm:presLayoutVars>
      </dgm:prSet>
      <dgm:spPr/>
    </dgm:pt>
    <dgm:pt modelId="{DFB8F6EF-AE20-4F8D-878C-7A202F3AE690}" type="pres">
      <dgm:prSet presAssocID="{39BB053B-27EF-4C95-8261-31EDB33FDE01}" presName="txNode2" presStyleLbl="revTx" presStyleIdx="1" presStyleCnt="4" custScaleX="90116" custScaleY="141129" custLinFactNeighborX="-7596" custLinFactNeighborY="-48269">
        <dgm:presLayoutVars>
          <dgm:bulletEnabled val="1"/>
        </dgm:presLayoutVars>
      </dgm:prSet>
      <dgm:spPr/>
    </dgm:pt>
    <dgm:pt modelId="{F67651C0-9C5A-4E58-A1D9-EA5CEEBCA48C}" type="pres">
      <dgm:prSet presAssocID="{60478B2A-F2C0-40CF-90B4-8C64A85E92F7}" presName="dotNode2" presStyleCnt="0"/>
      <dgm:spPr/>
    </dgm:pt>
    <dgm:pt modelId="{A5A397FC-42D7-4CB6-81FB-EC1CF6FDE939}" type="pres">
      <dgm:prSet presAssocID="{60478B2A-F2C0-40CF-90B4-8C64A85E92F7}" presName="dotRepeatNode" presStyleLbl="fgShp" presStyleIdx="0" presStyleCnt="2" custLinFactNeighborX="-53236" custLinFactNeighborY="29903"/>
      <dgm:spPr/>
    </dgm:pt>
    <dgm:pt modelId="{38AA6120-F2A0-4F8E-ADA6-FD3DDDEFF434}" type="pres">
      <dgm:prSet presAssocID="{34481A0D-B324-4793-A248-41CE5106F19C}" presName="txNode3" presStyleLbl="revTx" presStyleIdx="2" presStyleCnt="4" custScaleX="111519" custScaleY="166777" custLinFactNeighborX="-6753" custLinFactNeighborY="16644">
        <dgm:presLayoutVars>
          <dgm:bulletEnabled val="1"/>
        </dgm:presLayoutVars>
      </dgm:prSet>
      <dgm:spPr/>
    </dgm:pt>
    <dgm:pt modelId="{1AC1A20C-2850-4029-B408-D9430770E7DC}" type="pres">
      <dgm:prSet presAssocID="{57CFCEDC-0D9E-46D9-9B33-1D732C47ECEA}" presName="dotNode3" presStyleCnt="0"/>
      <dgm:spPr/>
    </dgm:pt>
    <dgm:pt modelId="{879A1A96-E5D1-48E4-B1EC-9B02C01A36F0}" type="pres">
      <dgm:prSet presAssocID="{57CFCEDC-0D9E-46D9-9B33-1D732C47ECEA}" presName="dotRepeatNode" presStyleLbl="fgShp" presStyleIdx="1" presStyleCnt="2"/>
      <dgm:spPr/>
    </dgm:pt>
    <dgm:pt modelId="{47093E56-790C-4D79-B2FD-44D8C1739DB4}" type="pres">
      <dgm:prSet presAssocID="{1346FEC4-1584-48CD-847A-17377E595F3F}" presName="txNode4" presStyleLbl="revTx" presStyleIdx="3" presStyleCnt="4" custScaleX="130219" custScaleY="64640" custLinFactNeighborX="-8743" custLinFactNeighborY="-19770">
        <dgm:presLayoutVars>
          <dgm:bulletEnabled val="1"/>
        </dgm:presLayoutVars>
      </dgm:prSet>
      <dgm:spPr/>
    </dgm:pt>
  </dgm:ptLst>
  <dgm:cxnLst>
    <dgm:cxn modelId="{A4F1E702-09EA-4F27-BF54-C22D6D05E268}" type="presOf" srcId="{BCDCC79D-2637-456E-8767-56F408ACE19D}" destId="{01CBF09D-8CD6-4F00-BAD2-DC142A6DBA3B}" srcOrd="0" destOrd="0" presId="urn:microsoft.com/office/officeart/2009/3/layout/DescendingProcess"/>
    <dgm:cxn modelId="{7D7A020E-3384-4A49-9524-1038BE9C69AE}" type="presOf" srcId="{57CFCEDC-0D9E-46D9-9B33-1D732C47ECEA}" destId="{879A1A96-E5D1-48E4-B1EC-9B02C01A36F0}" srcOrd="0" destOrd="0" presId="urn:microsoft.com/office/officeart/2009/3/layout/DescendingProcess"/>
    <dgm:cxn modelId="{AF1F7C3D-6526-4495-A427-1996B02D73EB}" srcId="{BCDCC79D-2637-456E-8767-56F408ACE19D}" destId="{39BB053B-27EF-4C95-8261-31EDB33FDE01}" srcOrd="1" destOrd="0" parTransId="{7A18F3E9-D235-4B53-B109-F620265E3596}" sibTransId="{60478B2A-F2C0-40CF-90B4-8C64A85E92F7}"/>
    <dgm:cxn modelId="{69F26B60-9DA1-44A0-9940-EC275D611D03}" srcId="{BCDCC79D-2637-456E-8767-56F408ACE19D}" destId="{5BEDE17C-E11C-428C-98A0-9E32377F972D}" srcOrd="0" destOrd="0" parTransId="{10CFC6BE-0551-40D0-8494-6BFEBB2D74CE}" sibTransId="{F61F8028-35AF-450F-9D69-8964F4A6A1B5}"/>
    <dgm:cxn modelId="{6C3B6662-D268-48D0-92EF-44D5DBB7FF02}" srcId="{BCDCC79D-2637-456E-8767-56F408ACE19D}" destId="{34481A0D-B324-4793-A248-41CE5106F19C}" srcOrd="2" destOrd="0" parTransId="{662DC70A-99D1-49D8-8723-837012849D51}" sibTransId="{57CFCEDC-0D9E-46D9-9B33-1D732C47ECEA}"/>
    <dgm:cxn modelId="{3C848953-8FCF-4968-860C-240FF345AF3E}" type="presOf" srcId="{1346FEC4-1584-48CD-847A-17377E595F3F}" destId="{47093E56-790C-4D79-B2FD-44D8C1739DB4}" srcOrd="0" destOrd="0" presId="urn:microsoft.com/office/officeart/2009/3/layout/DescendingProcess"/>
    <dgm:cxn modelId="{6CFFF075-7F8B-489F-A142-FF59A96557A4}" type="presOf" srcId="{39BB053B-27EF-4C95-8261-31EDB33FDE01}" destId="{DFB8F6EF-AE20-4F8D-878C-7A202F3AE690}" srcOrd="0" destOrd="0" presId="urn:microsoft.com/office/officeart/2009/3/layout/DescendingProcess"/>
    <dgm:cxn modelId="{28449959-B0ED-4B5F-8D7F-A912D306BF66}" type="presOf" srcId="{5BEDE17C-E11C-428C-98A0-9E32377F972D}" destId="{6E8B65AF-25D0-454D-99BB-42D4726D5F4F}" srcOrd="0" destOrd="0" presId="urn:microsoft.com/office/officeart/2009/3/layout/DescendingProcess"/>
    <dgm:cxn modelId="{AFA18CAA-8E31-4330-A2D7-5392EA538107}" type="presOf" srcId="{60478B2A-F2C0-40CF-90B4-8C64A85E92F7}" destId="{A5A397FC-42D7-4CB6-81FB-EC1CF6FDE939}" srcOrd="0" destOrd="0" presId="urn:microsoft.com/office/officeart/2009/3/layout/DescendingProcess"/>
    <dgm:cxn modelId="{560F15DF-BF62-4E97-A2F7-1173F856CF42}" type="presOf" srcId="{34481A0D-B324-4793-A248-41CE5106F19C}" destId="{38AA6120-F2A0-4F8E-ADA6-FD3DDDEFF434}" srcOrd="0" destOrd="0" presId="urn:microsoft.com/office/officeart/2009/3/layout/DescendingProcess"/>
    <dgm:cxn modelId="{1BE293FB-8EC2-40BA-AB96-DBEAE997AE93}" srcId="{BCDCC79D-2637-456E-8767-56F408ACE19D}" destId="{1346FEC4-1584-48CD-847A-17377E595F3F}" srcOrd="3" destOrd="0" parTransId="{1FB4FA9E-DA22-4176-BC35-6C3B53610671}" sibTransId="{557DF27D-73E2-4061-BE6C-A16239584420}"/>
    <dgm:cxn modelId="{D0EB5EBA-19DA-4D11-AAC2-524C5725DF1B}" type="presParOf" srcId="{01CBF09D-8CD6-4F00-BAD2-DC142A6DBA3B}" destId="{FDE06E23-B39D-465D-9F07-B4EB9463D333}" srcOrd="0" destOrd="0" presId="urn:microsoft.com/office/officeart/2009/3/layout/DescendingProcess"/>
    <dgm:cxn modelId="{721F597B-B819-4059-B28C-6D26AE45B3CE}" type="presParOf" srcId="{01CBF09D-8CD6-4F00-BAD2-DC142A6DBA3B}" destId="{6E8B65AF-25D0-454D-99BB-42D4726D5F4F}" srcOrd="1" destOrd="0" presId="urn:microsoft.com/office/officeart/2009/3/layout/DescendingProcess"/>
    <dgm:cxn modelId="{B12120DD-BF60-44E0-B7EF-B5C979939463}" type="presParOf" srcId="{01CBF09D-8CD6-4F00-BAD2-DC142A6DBA3B}" destId="{DFB8F6EF-AE20-4F8D-878C-7A202F3AE690}" srcOrd="2" destOrd="0" presId="urn:microsoft.com/office/officeart/2009/3/layout/DescendingProcess"/>
    <dgm:cxn modelId="{04E4B3DA-AFD0-4492-A4E6-9434947E2649}" type="presParOf" srcId="{01CBF09D-8CD6-4F00-BAD2-DC142A6DBA3B}" destId="{F67651C0-9C5A-4E58-A1D9-EA5CEEBCA48C}" srcOrd="3" destOrd="0" presId="urn:microsoft.com/office/officeart/2009/3/layout/DescendingProcess"/>
    <dgm:cxn modelId="{5D2936D0-8E8C-4BDC-AB15-0082F3DB10E2}" type="presParOf" srcId="{F67651C0-9C5A-4E58-A1D9-EA5CEEBCA48C}" destId="{A5A397FC-42D7-4CB6-81FB-EC1CF6FDE939}" srcOrd="0" destOrd="0" presId="urn:microsoft.com/office/officeart/2009/3/layout/DescendingProcess"/>
    <dgm:cxn modelId="{5D6AA1BE-3940-47C3-BCDD-6CB72931D772}" type="presParOf" srcId="{01CBF09D-8CD6-4F00-BAD2-DC142A6DBA3B}" destId="{38AA6120-F2A0-4F8E-ADA6-FD3DDDEFF434}" srcOrd="4" destOrd="0" presId="urn:microsoft.com/office/officeart/2009/3/layout/DescendingProcess"/>
    <dgm:cxn modelId="{5CA28487-AE71-4895-AABD-02C87BFED68A}" type="presParOf" srcId="{01CBF09D-8CD6-4F00-BAD2-DC142A6DBA3B}" destId="{1AC1A20C-2850-4029-B408-D9430770E7DC}" srcOrd="5" destOrd="0" presId="urn:microsoft.com/office/officeart/2009/3/layout/DescendingProcess"/>
    <dgm:cxn modelId="{A1035591-916F-4082-A02A-CE664C16B0B3}" type="presParOf" srcId="{1AC1A20C-2850-4029-B408-D9430770E7DC}" destId="{879A1A96-E5D1-48E4-B1EC-9B02C01A36F0}" srcOrd="0" destOrd="0" presId="urn:microsoft.com/office/officeart/2009/3/layout/DescendingProcess"/>
    <dgm:cxn modelId="{5A188167-B425-4CD8-A088-2119786DE9A5}" type="presParOf" srcId="{01CBF09D-8CD6-4F00-BAD2-DC142A6DBA3B}" destId="{47093E56-790C-4D79-B2FD-44D8C1739DB4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AA4D61-8BAF-4300-A7BB-B90854ECBDFB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94F0F0-8B39-48F7-A0BD-0C36C7A21988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Angry Young McCallums</a:t>
          </a:r>
        </a:p>
      </dgm:t>
    </dgm:pt>
    <dgm:pt modelId="{5D8FC594-15E4-4F16-8B4C-409E3B8DC60E}" type="parTrans" cxnId="{C4A382AB-6CF4-4D0B-90F4-27E091CD49A7}">
      <dgm:prSet/>
      <dgm:spPr/>
      <dgm:t>
        <a:bodyPr/>
        <a:lstStyle/>
        <a:p>
          <a:endParaRPr lang="en-US"/>
        </a:p>
      </dgm:t>
    </dgm:pt>
    <dgm:pt modelId="{BB93F427-3A21-4FE4-BF71-0A4485261DF9}" type="sibTrans" cxnId="{C4A382AB-6CF4-4D0B-90F4-27E091CD49A7}">
      <dgm:prSet/>
      <dgm:spPr/>
      <dgm:t>
        <a:bodyPr/>
        <a:lstStyle/>
        <a:p>
          <a:endParaRPr lang="en-US"/>
        </a:p>
      </dgm:t>
    </dgm:pt>
    <dgm:pt modelId="{A4417774-1878-4734-9E55-C83281B0D72D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Picts were feared exhibitionists</a:t>
          </a:r>
        </a:p>
      </dgm:t>
    </dgm:pt>
    <dgm:pt modelId="{3A903772-0B6C-47C5-92F8-FA5163C08D9E}" type="parTrans" cxnId="{19A7F0D9-A8F2-47F9-BAE6-F2FE50D8A4C3}">
      <dgm:prSet/>
      <dgm:spPr/>
      <dgm:t>
        <a:bodyPr/>
        <a:lstStyle/>
        <a:p>
          <a:endParaRPr lang="en-US"/>
        </a:p>
      </dgm:t>
    </dgm:pt>
    <dgm:pt modelId="{B7C68247-C298-4F47-92A5-13E2060367AC}" type="sibTrans" cxnId="{19A7F0D9-A8F2-47F9-BAE6-F2FE50D8A4C3}">
      <dgm:prSet/>
      <dgm:spPr/>
      <dgm:t>
        <a:bodyPr/>
        <a:lstStyle/>
        <a:p>
          <a:endParaRPr lang="en-US"/>
        </a:p>
      </dgm:t>
    </dgm:pt>
    <dgm:pt modelId="{E2F76389-C946-469F-9350-EA607262902A}">
      <dgm:prSet phldrT="[Text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…which wasn’t </a:t>
          </a:r>
          <a:r>
            <a:rPr lang="en-US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always</a:t>
          </a:r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bad.</a:t>
          </a:r>
        </a:p>
      </dgm:t>
    </dgm:pt>
    <dgm:pt modelId="{E022225B-06BA-48DA-AB1F-B098B46FC411}" type="parTrans" cxnId="{940A6CB9-1F7C-4E0B-BF90-86F63815BB8A}">
      <dgm:prSet/>
      <dgm:spPr/>
      <dgm:t>
        <a:bodyPr/>
        <a:lstStyle/>
        <a:p>
          <a:endParaRPr lang="en-US"/>
        </a:p>
      </dgm:t>
    </dgm:pt>
    <dgm:pt modelId="{9E794BDA-8D31-46BE-AEC5-30E74EFEBA6D}" type="sibTrans" cxnId="{940A6CB9-1F7C-4E0B-BF90-86F63815BB8A}">
      <dgm:prSet/>
      <dgm:spPr/>
      <dgm:t>
        <a:bodyPr/>
        <a:lstStyle/>
        <a:p>
          <a:endParaRPr lang="en-US"/>
        </a:p>
      </dgm:t>
    </dgm:pt>
    <dgm:pt modelId="{E1D6D6A0-AEFB-4702-8ED4-29EBA8560BF6}" type="pres">
      <dgm:prSet presAssocID="{57AA4D61-8BAF-4300-A7BB-B90854ECBDFB}" presName="Name0" presStyleCnt="0">
        <dgm:presLayoutVars>
          <dgm:dir/>
          <dgm:resizeHandles val="exact"/>
        </dgm:presLayoutVars>
      </dgm:prSet>
      <dgm:spPr/>
    </dgm:pt>
    <dgm:pt modelId="{AF9681E4-54B4-4232-B4DC-3F3F9E5A04ED}" type="pres">
      <dgm:prSet presAssocID="{5994F0F0-8B39-48F7-A0BD-0C36C7A21988}" presName="composite" presStyleCnt="0"/>
      <dgm:spPr/>
    </dgm:pt>
    <dgm:pt modelId="{7901DB6F-0F92-40A7-8C7D-D2B290C205EA}" type="pres">
      <dgm:prSet presAssocID="{5994F0F0-8B39-48F7-A0BD-0C36C7A21988}" presName="rect1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0545B363-B6B1-4CC7-99B0-4C5E0759D1DF}" type="pres">
      <dgm:prSet presAssocID="{5994F0F0-8B39-48F7-A0BD-0C36C7A21988}" presName="wedgeRectCallout1" presStyleLbl="node1" presStyleIdx="0" presStyleCnt="3" custLinFactNeighborX="-1299" custLinFactNeighborY="4311">
        <dgm:presLayoutVars>
          <dgm:bulletEnabled val="1"/>
        </dgm:presLayoutVars>
      </dgm:prSet>
      <dgm:spPr/>
    </dgm:pt>
    <dgm:pt modelId="{7303C239-0278-46BE-9CD5-42FF3A609151}" type="pres">
      <dgm:prSet presAssocID="{BB93F427-3A21-4FE4-BF71-0A4485261DF9}" presName="sibTrans" presStyleCnt="0"/>
      <dgm:spPr/>
    </dgm:pt>
    <dgm:pt modelId="{713F5F65-8AE1-45FC-B53E-1A3E1322738F}" type="pres">
      <dgm:prSet presAssocID="{A4417774-1878-4734-9E55-C83281B0D72D}" presName="composite" presStyleCnt="0"/>
      <dgm:spPr/>
    </dgm:pt>
    <dgm:pt modelId="{299CD091-CF4B-49C9-8EDA-F8E53DA13BB6}" type="pres">
      <dgm:prSet presAssocID="{A4417774-1878-4734-9E55-C83281B0D72D}" presName="rect1" presStyleLbl="b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A46847CB-8411-40F8-8159-EA71390EEB72}" type="pres">
      <dgm:prSet presAssocID="{A4417774-1878-4734-9E55-C83281B0D72D}" presName="wedgeRectCallout1" presStyleLbl="node1" presStyleIdx="1" presStyleCnt="3">
        <dgm:presLayoutVars>
          <dgm:bulletEnabled val="1"/>
        </dgm:presLayoutVars>
      </dgm:prSet>
      <dgm:spPr/>
    </dgm:pt>
    <dgm:pt modelId="{877F943E-C030-4234-91B3-0697A4A55C0B}" type="pres">
      <dgm:prSet presAssocID="{B7C68247-C298-4F47-92A5-13E2060367AC}" presName="sibTrans" presStyleCnt="0"/>
      <dgm:spPr/>
    </dgm:pt>
    <dgm:pt modelId="{27EF6FBF-BD58-4625-BB36-F7C3D5DB3457}" type="pres">
      <dgm:prSet presAssocID="{E2F76389-C946-469F-9350-EA607262902A}" presName="composite" presStyleCnt="0"/>
      <dgm:spPr/>
    </dgm:pt>
    <dgm:pt modelId="{75B8BE61-4825-4A41-8059-0628A25B90D3}" type="pres">
      <dgm:prSet presAssocID="{E2F76389-C946-469F-9350-EA607262902A}" presName="rect1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</dgm:spPr>
    </dgm:pt>
    <dgm:pt modelId="{5B303F60-5DF1-48D7-9D37-D59C94D6FB50}" type="pres">
      <dgm:prSet presAssocID="{E2F76389-C946-469F-9350-EA607262902A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BAC5B314-A82F-411C-80E6-2354781807BE}" type="presOf" srcId="{E2F76389-C946-469F-9350-EA607262902A}" destId="{5B303F60-5DF1-48D7-9D37-D59C94D6FB50}" srcOrd="0" destOrd="0" presId="urn:microsoft.com/office/officeart/2008/layout/BendingPictureCaptionList"/>
    <dgm:cxn modelId="{37F3796C-D527-4DDF-8F9B-C5CBE46BE1A3}" type="presOf" srcId="{5994F0F0-8B39-48F7-A0BD-0C36C7A21988}" destId="{0545B363-B6B1-4CC7-99B0-4C5E0759D1DF}" srcOrd="0" destOrd="0" presId="urn:microsoft.com/office/officeart/2008/layout/BendingPictureCaptionList"/>
    <dgm:cxn modelId="{8364EE79-C46B-4830-AADE-89CB2C6AD71F}" type="presOf" srcId="{57AA4D61-8BAF-4300-A7BB-B90854ECBDFB}" destId="{E1D6D6A0-AEFB-4702-8ED4-29EBA8560BF6}" srcOrd="0" destOrd="0" presId="urn:microsoft.com/office/officeart/2008/layout/BendingPictureCaptionList"/>
    <dgm:cxn modelId="{C4A382AB-6CF4-4D0B-90F4-27E091CD49A7}" srcId="{57AA4D61-8BAF-4300-A7BB-B90854ECBDFB}" destId="{5994F0F0-8B39-48F7-A0BD-0C36C7A21988}" srcOrd="0" destOrd="0" parTransId="{5D8FC594-15E4-4F16-8B4C-409E3B8DC60E}" sibTransId="{BB93F427-3A21-4FE4-BF71-0A4485261DF9}"/>
    <dgm:cxn modelId="{40F8EAAC-22F6-485C-A333-DE0424A88871}" type="presOf" srcId="{A4417774-1878-4734-9E55-C83281B0D72D}" destId="{A46847CB-8411-40F8-8159-EA71390EEB72}" srcOrd="0" destOrd="0" presId="urn:microsoft.com/office/officeart/2008/layout/BendingPictureCaptionList"/>
    <dgm:cxn modelId="{940A6CB9-1F7C-4E0B-BF90-86F63815BB8A}" srcId="{57AA4D61-8BAF-4300-A7BB-B90854ECBDFB}" destId="{E2F76389-C946-469F-9350-EA607262902A}" srcOrd="2" destOrd="0" parTransId="{E022225B-06BA-48DA-AB1F-B098B46FC411}" sibTransId="{9E794BDA-8D31-46BE-AEC5-30E74EFEBA6D}"/>
    <dgm:cxn modelId="{19A7F0D9-A8F2-47F9-BAE6-F2FE50D8A4C3}" srcId="{57AA4D61-8BAF-4300-A7BB-B90854ECBDFB}" destId="{A4417774-1878-4734-9E55-C83281B0D72D}" srcOrd="1" destOrd="0" parTransId="{3A903772-0B6C-47C5-92F8-FA5163C08D9E}" sibTransId="{B7C68247-C298-4F47-92A5-13E2060367AC}"/>
    <dgm:cxn modelId="{05E6A015-0742-43DA-83DB-A6F69A33C9E8}" type="presParOf" srcId="{E1D6D6A0-AEFB-4702-8ED4-29EBA8560BF6}" destId="{AF9681E4-54B4-4232-B4DC-3F3F9E5A04ED}" srcOrd="0" destOrd="0" presId="urn:microsoft.com/office/officeart/2008/layout/BendingPictureCaptionList"/>
    <dgm:cxn modelId="{E81D4CB2-A5BE-4210-BCBE-901F15EB9145}" type="presParOf" srcId="{AF9681E4-54B4-4232-B4DC-3F3F9E5A04ED}" destId="{7901DB6F-0F92-40A7-8C7D-D2B290C205EA}" srcOrd="0" destOrd="0" presId="urn:microsoft.com/office/officeart/2008/layout/BendingPictureCaptionList"/>
    <dgm:cxn modelId="{0F7E4C35-1BA5-498B-936F-B05B096E63B6}" type="presParOf" srcId="{AF9681E4-54B4-4232-B4DC-3F3F9E5A04ED}" destId="{0545B363-B6B1-4CC7-99B0-4C5E0759D1DF}" srcOrd="1" destOrd="0" presId="urn:microsoft.com/office/officeart/2008/layout/BendingPictureCaptionList"/>
    <dgm:cxn modelId="{BDE0E534-00DD-4C40-A907-ACA667E35EC5}" type="presParOf" srcId="{E1D6D6A0-AEFB-4702-8ED4-29EBA8560BF6}" destId="{7303C239-0278-46BE-9CD5-42FF3A609151}" srcOrd="1" destOrd="0" presId="urn:microsoft.com/office/officeart/2008/layout/BendingPictureCaptionList"/>
    <dgm:cxn modelId="{4878DC44-83CE-44F1-ABFD-B32BA48F72AE}" type="presParOf" srcId="{E1D6D6A0-AEFB-4702-8ED4-29EBA8560BF6}" destId="{713F5F65-8AE1-45FC-B53E-1A3E1322738F}" srcOrd="2" destOrd="0" presId="urn:microsoft.com/office/officeart/2008/layout/BendingPictureCaptionList"/>
    <dgm:cxn modelId="{BC9C3401-D9CF-428E-9DFF-AFD05066E5B7}" type="presParOf" srcId="{713F5F65-8AE1-45FC-B53E-1A3E1322738F}" destId="{299CD091-CF4B-49C9-8EDA-F8E53DA13BB6}" srcOrd="0" destOrd="0" presId="urn:microsoft.com/office/officeart/2008/layout/BendingPictureCaptionList"/>
    <dgm:cxn modelId="{882D2DE1-5F83-4668-9341-CED302CB9E52}" type="presParOf" srcId="{713F5F65-8AE1-45FC-B53E-1A3E1322738F}" destId="{A46847CB-8411-40F8-8159-EA71390EEB72}" srcOrd="1" destOrd="0" presId="urn:microsoft.com/office/officeart/2008/layout/BendingPictureCaptionList"/>
    <dgm:cxn modelId="{25BFD4C5-3B68-4132-A487-C8171332E05F}" type="presParOf" srcId="{E1D6D6A0-AEFB-4702-8ED4-29EBA8560BF6}" destId="{877F943E-C030-4234-91B3-0697A4A55C0B}" srcOrd="3" destOrd="0" presId="urn:microsoft.com/office/officeart/2008/layout/BendingPictureCaptionList"/>
    <dgm:cxn modelId="{77D710D5-4B56-4E2A-9E95-189299E62CDE}" type="presParOf" srcId="{E1D6D6A0-AEFB-4702-8ED4-29EBA8560BF6}" destId="{27EF6FBF-BD58-4625-BB36-F7C3D5DB3457}" srcOrd="4" destOrd="0" presId="urn:microsoft.com/office/officeart/2008/layout/BendingPictureCaptionList"/>
    <dgm:cxn modelId="{DEE7EF90-13F4-463F-B4C6-F5B699E2CB84}" type="presParOf" srcId="{27EF6FBF-BD58-4625-BB36-F7C3D5DB3457}" destId="{75B8BE61-4825-4A41-8059-0628A25B90D3}" srcOrd="0" destOrd="0" presId="urn:microsoft.com/office/officeart/2008/layout/BendingPictureCaptionList"/>
    <dgm:cxn modelId="{8DF5F4D6-CBCB-42BF-8678-FAF823B93372}" type="presParOf" srcId="{27EF6FBF-BD58-4625-BB36-F7C3D5DB3457}" destId="{5B303F60-5DF1-48D7-9D37-D59C94D6FB50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FCE8CB-61E1-4FC6-989B-758056132DC6}" type="doc">
      <dgm:prSet loTypeId="urn:microsoft.com/office/officeart/2005/8/layout/target1" loCatId="relationship" qsTypeId="urn:microsoft.com/office/officeart/2005/8/quickstyle/3d1" qsCatId="3D" csTypeId="urn:microsoft.com/office/officeart/2005/8/colors/accent3_4" csCatId="accent3" phldr="1"/>
      <dgm:spPr/>
    </dgm:pt>
    <dgm:pt modelId="{AEA65A65-8BF8-4EC1-9D27-0CF61C2D67D3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Personal Realm</a:t>
          </a:r>
        </a:p>
      </dgm:t>
    </dgm:pt>
    <dgm:pt modelId="{554DC204-9634-4EED-843F-F86D6AEC800A}" type="parTrans" cxnId="{B4D307F2-CDDF-4D7C-9BC7-879760DA4085}">
      <dgm:prSet/>
      <dgm:spPr/>
      <dgm:t>
        <a:bodyPr/>
        <a:lstStyle/>
        <a:p>
          <a:endParaRPr lang="en-US"/>
        </a:p>
      </dgm:t>
    </dgm:pt>
    <dgm:pt modelId="{7FC24964-5C07-4DF4-BEE8-65680CCCC699}" type="sibTrans" cxnId="{B4D307F2-CDDF-4D7C-9BC7-879760DA4085}">
      <dgm:prSet/>
      <dgm:spPr/>
      <dgm:t>
        <a:bodyPr/>
        <a:lstStyle/>
        <a:p>
          <a:endParaRPr lang="en-US"/>
        </a:p>
      </dgm:t>
    </dgm:pt>
    <dgm:pt modelId="{883F129F-0D8C-429A-899A-398A5C3D5A42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God’s Realm</a:t>
          </a:r>
        </a:p>
      </dgm:t>
    </dgm:pt>
    <dgm:pt modelId="{1FCAE9CA-4AE0-4A27-B5D0-CA99237BD913}" type="parTrans" cxnId="{6F95E2C4-3413-45FF-8AEF-903D42F471D1}">
      <dgm:prSet/>
      <dgm:spPr/>
      <dgm:t>
        <a:bodyPr/>
        <a:lstStyle/>
        <a:p>
          <a:endParaRPr lang="en-US"/>
        </a:p>
      </dgm:t>
    </dgm:pt>
    <dgm:pt modelId="{6AF83E6F-A7EF-4947-9B7D-9BBB77598BF4}" type="sibTrans" cxnId="{6F95E2C4-3413-45FF-8AEF-903D42F471D1}">
      <dgm:prSet/>
      <dgm:spPr/>
      <dgm:t>
        <a:bodyPr/>
        <a:lstStyle/>
        <a:p>
          <a:endParaRPr lang="en-US"/>
        </a:p>
      </dgm:t>
    </dgm:pt>
    <dgm:pt modelId="{C85675D3-11A0-4F51-B58B-9ADD16861947}" type="pres">
      <dgm:prSet presAssocID="{BDFCE8CB-61E1-4FC6-989B-758056132DC6}" presName="composite" presStyleCnt="0">
        <dgm:presLayoutVars>
          <dgm:chMax val="5"/>
          <dgm:dir/>
          <dgm:resizeHandles val="exact"/>
        </dgm:presLayoutVars>
      </dgm:prSet>
      <dgm:spPr/>
    </dgm:pt>
    <dgm:pt modelId="{73F5FA65-DE94-4EBA-A6FA-D4ECED4AA8B5}" type="pres">
      <dgm:prSet presAssocID="{AEA65A65-8BF8-4EC1-9D27-0CF61C2D67D3}" presName="circle1" presStyleLbl="lnNode1" presStyleIdx="0" presStyleCnt="2"/>
      <dgm:spPr>
        <a:prstGeom prst="sun">
          <a:avLst/>
        </a:prstGeom>
        <a:effectLst>
          <a:glow rad="228600">
            <a:schemeClr val="accent5">
              <a:satMod val="175000"/>
              <a:alpha val="40000"/>
            </a:schemeClr>
          </a:glow>
        </a:effectLst>
      </dgm:spPr>
    </dgm:pt>
    <dgm:pt modelId="{46503745-98AF-4825-B53A-E656C9405EA0}" type="pres">
      <dgm:prSet presAssocID="{AEA65A65-8BF8-4EC1-9D27-0CF61C2D67D3}" presName="text1" presStyleLbl="revTx" presStyleIdx="0" presStyleCnt="2">
        <dgm:presLayoutVars>
          <dgm:bulletEnabled val="1"/>
        </dgm:presLayoutVars>
      </dgm:prSet>
      <dgm:spPr/>
    </dgm:pt>
    <dgm:pt modelId="{8745AFD3-4148-4BEB-B4AC-BE40BF9C29C7}" type="pres">
      <dgm:prSet presAssocID="{AEA65A65-8BF8-4EC1-9D27-0CF61C2D67D3}" presName="line1" presStyleLbl="callout" presStyleIdx="0" presStyleCnt="4"/>
      <dgm:spPr>
        <a:effectLst>
          <a:glow rad="228600">
            <a:schemeClr val="accent1">
              <a:satMod val="175000"/>
              <a:alpha val="40000"/>
            </a:schemeClr>
          </a:glow>
        </a:effectLst>
      </dgm:spPr>
    </dgm:pt>
    <dgm:pt modelId="{CA380BEE-A516-4F04-877D-4561524F0403}" type="pres">
      <dgm:prSet presAssocID="{AEA65A65-8BF8-4EC1-9D27-0CF61C2D67D3}" presName="d1" presStyleLbl="callout" presStyleIdx="1" presStyleCnt="4" custLinFactNeighborY="0"/>
      <dgm:spPr>
        <a:effectLst>
          <a:glow rad="139700">
            <a:schemeClr val="accent1">
              <a:satMod val="175000"/>
              <a:alpha val="40000"/>
            </a:schemeClr>
          </a:glow>
        </a:effectLst>
      </dgm:spPr>
    </dgm:pt>
    <dgm:pt modelId="{F126F13F-AD81-4088-B6EA-BB2F5B25DE71}" type="pres">
      <dgm:prSet presAssocID="{883F129F-0D8C-429A-899A-398A5C3D5A42}" presName="circle2" presStyleLbl="lnNode1" presStyleIdx="1" presStyleCnt="2" custScaleX="109327" custScaleY="112538" custLinFactNeighborX="3846" custLinFactNeighborY="-1545"/>
      <dgm:spPr/>
    </dgm:pt>
    <dgm:pt modelId="{3EE6DEBC-4CA2-416D-8682-E86357A0328E}" type="pres">
      <dgm:prSet presAssocID="{883F129F-0D8C-429A-899A-398A5C3D5A42}" presName="text2" presStyleLbl="revTx" presStyleIdx="1" presStyleCnt="2">
        <dgm:presLayoutVars>
          <dgm:bulletEnabled val="1"/>
        </dgm:presLayoutVars>
      </dgm:prSet>
      <dgm:spPr/>
    </dgm:pt>
    <dgm:pt modelId="{A16706B6-873C-47DD-A915-A3A3A2E6344C}" type="pres">
      <dgm:prSet presAssocID="{883F129F-0D8C-429A-899A-398A5C3D5A42}" presName="line2" presStyleLbl="callout" presStyleIdx="2" presStyleCnt="4"/>
      <dgm:spPr>
        <a:effectLst>
          <a:glow rad="228600">
            <a:schemeClr val="accent1">
              <a:satMod val="175000"/>
              <a:alpha val="40000"/>
            </a:schemeClr>
          </a:glow>
        </a:effectLst>
      </dgm:spPr>
    </dgm:pt>
    <dgm:pt modelId="{7167BD20-89D7-478F-B86F-63BE7D743C20}" type="pres">
      <dgm:prSet presAssocID="{883F129F-0D8C-429A-899A-398A5C3D5A42}" presName="d2" presStyleLbl="callout" presStyleIdx="3" presStyleCnt="4"/>
      <dgm:spPr>
        <a:effectLst>
          <a:glow rad="228600">
            <a:schemeClr val="accent1">
              <a:satMod val="175000"/>
              <a:alpha val="40000"/>
            </a:schemeClr>
          </a:glow>
        </a:effectLst>
      </dgm:spPr>
    </dgm:pt>
  </dgm:ptLst>
  <dgm:cxnLst>
    <dgm:cxn modelId="{1589E965-23C4-485A-AC2D-EBB09897CF73}" type="presOf" srcId="{883F129F-0D8C-429A-899A-398A5C3D5A42}" destId="{3EE6DEBC-4CA2-416D-8682-E86357A0328E}" srcOrd="0" destOrd="0" presId="urn:microsoft.com/office/officeart/2005/8/layout/target1"/>
    <dgm:cxn modelId="{A6BA3878-841D-47EE-9245-E94431582142}" type="presOf" srcId="{AEA65A65-8BF8-4EC1-9D27-0CF61C2D67D3}" destId="{46503745-98AF-4825-B53A-E656C9405EA0}" srcOrd="0" destOrd="0" presId="urn:microsoft.com/office/officeart/2005/8/layout/target1"/>
    <dgm:cxn modelId="{6F95E2C4-3413-45FF-8AEF-903D42F471D1}" srcId="{BDFCE8CB-61E1-4FC6-989B-758056132DC6}" destId="{883F129F-0D8C-429A-899A-398A5C3D5A42}" srcOrd="1" destOrd="0" parTransId="{1FCAE9CA-4AE0-4A27-B5D0-CA99237BD913}" sibTransId="{6AF83E6F-A7EF-4947-9B7D-9BBB77598BF4}"/>
    <dgm:cxn modelId="{4FECDDE2-607A-4082-A03C-0F4D8FC00AD7}" type="presOf" srcId="{BDFCE8CB-61E1-4FC6-989B-758056132DC6}" destId="{C85675D3-11A0-4F51-B58B-9ADD16861947}" srcOrd="0" destOrd="0" presId="urn:microsoft.com/office/officeart/2005/8/layout/target1"/>
    <dgm:cxn modelId="{B4D307F2-CDDF-4D7C-9BC7-879760DA4085}" srcId="{BDFCE8CB-61E1-4FC6-989B-758056132DC6}" destId="{AEA65A65-8BF8-4EC1-9D27-0CF61C2D67D3}" srcOrd="0" destOrd="0" parTransId="{554DC204-9634-4EED-843F-F86D6AEC800A}" sibTransId="{7FC24964-5C07-4DF4-BEE8-65680CCCC699}"/>
    <dgm:cxn modelId="{0CAA9AD3-062A-47B7-BE56-A9D31FFC39B2}" type="presParOf" srcId="{C85675D3-11A0-4F51-B58B-9ADD16861947}" destId="{73F5FA65-DE94-4EBA-A6FA-D4ECED4AA8B5}" srcOrd="0" destOrd="0" presId="urn:microsoft.com/office/officeart/2005/8/layout/target1"/>
    <dgm:cxn modelId="{9C6288B0-2E40-4563-B98B-EF99FE860610}" type="presParOf" srcId="{C85675D3-11A0-4F51-B58B-9ADD16861947}" destId="{46503745-98AF-4825-B53A-E656C9405EA0}" srcOrd="1" destOrd="0" presId="urn:microsoft.com/office/officeart/2005/8/layout/target1"/>
    <dgm:cxn modelId="{3BF31B33-71CB-4C33-92CF-B5C735AD2227}" type="presParOf" srcId="{C85675D3-11A0-4F51-B58B-9ADD16861947}" destId="{8745AFD3-4148-4BEB-B4AC-BE40BF9C29C7}" srcOrd="2" destOrd="0" presId="urn:microsoft.com/office/officeart/2005/8/layout/target1"/>
    <dgm:cxn modelId="{74D835D5-79B6-48C2-90F0-85C38FD6BF01}" type="presParOf" srcId="{C85675D3-11A0-4F51-B58B-9ADD16861947}" destId="{CA380BEE-A516-4F04-877D-4561524F0403}" srcOrd="3" destOrd="0" presId="urn:microsoft.com/office/officeart/2005/8/layout/target1"/>
    <dgm:cxn modelId="{96E9B06E-B21E-4E99-9F96-A8C6E81EDAA2}" type="presParOf" srcId="{C85675D3-11A0-4F51-B58B-9ADD16861947}" destId="{F126F13F-AD81-4088-B6EA-BB2F5B25DE71}" srcOrd="4" destOrd="0" presId="urn:microsoft.com/office/officeart/2005/8/layout/target1"/>
    <dgm:cxn modelId="{9945998E-632A-4E7D-85F1-99E245F9C10D}" type="presParOf" srcId="{C85675D3-11A0-4F51-B58B-9ADD16861947}" destId="{3EE6DEBC-4CA2-416D-8682-E86357A0328E}" srcOrd="5" destOrd="0" presId="urn:microsoft.com/office/officeart/2005/8/layout/target1"/>
    <dgm:cxn modelId="{A4F2799F-6B03-42C4-8D06-592ADF6C477A}" type="presParOf" srcId="{C85675D3-11A0-4F51-B58B-9ADD16861947}" destId="{A16706B6-873C-47DD-A915-A3A3A2E6344C}" srcOrd="6" destOrd="0" presId="urn:microsoft.com/office/officeart/2005/8/layout/target1"/>
    <dgm:cxn modelId="{E66C1955-7524-4B46-8C4A-F7C24944EED2}" type="presParOf" srcId="{C85675D3-11A0-4F51-B58B-9ADD16861947}" destId="{7167BD20-89D7-478F-B86F-63BE7D743C20}" srcOrd="7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FCE8CB-61E1-4FC6-989B-758056132DC6}" type="doc">
      <dgm:prSet loTypeId="urn:microsoft.com/office/officeart/2005/8/layout/target1" loCatId="relationship" qsTypeId="urn:microsoft.com/office/officeart/2005/8/quickstyle/3d1" qsCatId="3D" csTypeId="urn:microsoft.com/office/officeart/2005/8/colors/accent3_4" csCatId="accent3" phldr="1"/>
      <dgm:spPr/>
    </dgm:pt>
    <dgm:pt modelId="{AEA65A65-8BF8-4EC1-9D27-0CF61C2D67D3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God’s Realm</a:t>
          </a:r>
        </a:p>
      </dgm:t>
    </dgm:pt>
    <dgm:pt modelId="{554DC204-9634-4EED-843F-F86D6AEC800A}" type="parTrans" cxnId="{B4D307F2-CDDF-4D7C-9BC7-879760DA4085}">
      <dgm:prSet/>
      <dgm:spPr/>
      <dgm:t>
        <a:bodyPr/>
        <a:lstStyle/>
        <a:p>
          <a:endParaRPr lang="en-US"/>
        </a:p>
      </dgm:t>
    </dgm:pt>
    <dgm:pt modelId="{7FC24964-5C07-4DF4-BEE8-65680CCCC699}" type="sibTrans" cxnId="{B4D307F2-CDDF-4D7C-9BC7-879760DA4085}">
      <dgm:prSet/>
      <dgm:spPr/>
      <dgm:t>
        <a:bodyPr/>
        <a:lstStyle/>
        <a:p>
          <a:endParaRPr lang="en-US"/>
        </a:p>
      </dgm:t>
    </dgm:pt>
    <dgm:pt modelId="{883F129F-0D8C-429A-899A-398A5C3D5A42}">
      <dgm:prSet phldrT="[Text]"/>
      <dgm:spPr/>
      <dgm:t>
        <a:bodyPr/>
        <a:lstStyle/>
        <a:p>
          <a:r>
            <a: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MY Realm</a:t>
          </a:r>
        </a:p>
      </dgm:t>
    </dgm:pt>
    <dgm:pt modelId="{1FCAE9CA-4AE0-4A27-B5D0-CA99237BD913}" type="parTrans" cxnId="{6F95E2C4-3413-45FF-8AEF-903D42F471D1}">
      <dgm:prSet/>
      <dgm:spPr/>
      <dgm:t>
        <a:bodyPr/>
        <a:lstStyle/>
        <a:p>
          <a:endParaRPr lang="en-US"/>
        </a:p>
      </dgm:t>
    </dgm:pt>
    <dgm:pt modelId="{6AF83E6F-A7EF-4947-9B7D-9BBB77598BF4}" type="sibTrans" cxnId="{6F95E2C4-3413-45FF-8AEF-903D42F471D1}">
      <dgm:prSet/>
      <dgm:spPr/>
      <dgm:t>
        <a:bodyPr/>
        <a:lstStyle/>
        <a:p>
          <a:endParaRPr lang="en-US"/>
        </a:p>
      </dgm:t>
    </dgm:pt>
    <dgm:pt modelId="{C85675D3-11A0-4F51-B58B-9ADD16861947}" type="pres">
      <dgm:prSet presAssocID="{BDFCE8CB-61E1-4FC6-989B-758056132DC6}" presName="composite" presStyleCnt="0">
        <dgm:presLayoutVars>
          <dgm:chMax val="5"/>
          <dgm:dir/>
          <dgm:resizeHandles val="exact"/>
        </dgm:presLayoutVars>
      </dgm:prSet>
      <dgm:spPr/>
    </dgm:pt>
    <dgm:pt modelId="{73F5FA65-DE94-4EBA-A6FA-D4ECED4AA8B5}" type="pres">
      <dgm:prSet presAssocID="{AEA65A65-8BF8-4EC1-9D27-0CF61C2D67D3}" presName="circle1" presStyleLbl="lnNode1" presStyleIdx="0" presStyleCnt="2"/>
      <dgm:spPr>
        <a:prstGeom prst="sun">
          <a:avLst/>
        </a:prstGeom>
        <a:effectLst>
          <a:glow rad="228600">
            <a:schemeClr val="accent5">
              <a:satMod val="175000"/>
              <a:alpha val="40000"/>
            </a:schemeClr>
          </a:glow>
        </a:effectLst>
      </dgm:spPr>
    </dgm:pt>
    <dgm:pt modelId="{46503745-98AF-4825-B53A-E656C9405EA0}" type="pres">
      <dgm:prSet presAssocID="{AEA65A65-8BF8-4EC1-9D27-0CF61C2D67D3}" presName="text1" presStyleLbl="revTx" presStyleIdx="0" presStyleCnt="2">
        <dgm:presLayoutVars>
          <dgm:bulletEnabled val="1"/>
        </dgm:presLayoutVars>
      </dgm:prSet>
      <dgm:spPr/>
    </dgm:pt>
    <dgm:pt modelId="{8745AFD3-4148-4BEB-B4AC-BE40BF9C29C7}" type="pres">
      <dgm:prSet presAssocID="{AEA65A65-8BF8-4EC1-9D27-0CF61C2D67D3}" presName="line1" presStyleLbl="callout" presStyleIdx="0" presStyleCnt="4"/>
      <dgm:spPr>
        <a:effectLst>
          <a:glow rad="228600">
            <a:schemeClr val="accent1">
              <a:satMod val="175000"/>
              <a:alpha val="40000"/>
            </a:schemeClr>
          </a:glow>
        </a:effectLst>
      </dgm:spPr>
    </dgm:pt>
    <dgm:pt modelId="{CA380BEE-A516-4F04-877D-4561524F0403}" type="pres">
      <dgm:prSet presAssocID="{AEA65A65-8BF8-4EC1-9D27-0CF61C2D67D3}" presName="d1" presStyleLbl="callout" presStyleIdx="1" presStyleCnt="4" custLinFactNeighborY="0"/>
      <dgm:spPr>
        <a:effectLst>
          <a:glow rad="139700">
            <a:schemeClr val="accent1">
              <a:satMod val="175000"/>
              <a:alpha val="40000"/>
            </a:schemeClr>
          </a:glow>
        </a:effectLst>
      </dgm:spPr>
    </dgm:pt>
    <dgm:pt modelId="{F126F13F-AD81-4088-B6EA-BB2F5B25DE71}" type="pres">
      <dgm:prSet presAssocID="{883F129F-0D8C-429A-899A-398A5C3D5A42}" presName="circle2" presStyleLbl="lnNode1" presStyleIdx="1" presStyleCnt="2" custScaleX="109327" custScaleY="112538" custLinFactNeighborX="3846" custLinFactNeighborY="-1545"/>
      <dgm:spPr/>
    </dgm:pt>
    <dgm:pt modelId="{3EE6DEBC-4CA2-416D-8682-E86357A0328E}" type="pres">
      <dgm:prSet presAssocID="{883F129F-0D8C-429A-899A-398A5C3D5A42}" presName="text2" presStyleLbl="revTx" presStyleIdx="1" presStyleCnt="2">
        <dgm:presLayoutVars>
          <dgm:bulletEnabled val="1"/>
        </dgm:presLayoutVars>
      </dgm:prSet>
      <dgm:spPr/>
    </dgm:pt>
    <dgm:pt modelId="{A16706B6-873C-47DD-A915-A3A3A2E6344C}" type="pres">
      <dgm:prSet presAssocID="{883F129F-0D8C-429A-899A-398A5C3D5A42}" presName="line2" presStyleLbl="callout" presStyleIdx="2" presStyleCnt="4"/>
      <dgm:spPr>
        <a:effectLst>
          <a:glow rad="228600">
            <a:schemeClr val="accent1">
              <a:satMod val="175000"/>
              <a:alpha val="40000"/>
            </a:schemeClr>
          </a:glow>
        </a:effectLst>
      </dgm:spPr>
    </dgm:pt>
    <dgm:pt modelId="{7167BD20-89D7-478F-B86F-63BE7D743C20}" type="pres">
      <dgm:prSet presAssocID="{883F129F-0D8C-429A-899A-398A5C3D5A42}" presName="d2" presStyleLbl="callout" presStyleIdx="3" presStyleCnt="4"/>
      <dgm:spPr>
        <a:effectLst>
          <a:glow rad="228600">
            <a:schemeClr val="accent1">
              <a:satMod val="175000"/>
              <a:alpha val="40000"/>
            </a:schemeClr>
          </a:glow>
        </a:effectLst>
      </dgm:spPr>
    </dgm:pt>
  </dgm:ptLst>
  <dgm:cxnLst>
    <dgm:cxn modelId="{1589E965-23C4-485A-AC2D-EBB09897CF73}" type="presOf" srcId="{883F129F-0D8C-429A-899A-398A5C3D5A42}" destId="{3EE6DEBC-4CA2-416D-8682-E86357A0328E}" srcOrd="0" destOrd="0" presId="urn:microsoft.com/office/officeart/2005/8/layout/target1"/>
    <dgm:cxn modelId="{A6BA3878-841D-47EE-9245-E94431582142}" type="presOf" srcId="{AEA65A65-8BF8-4EC1-9D27-0CF61C2D67D3}" destId="{46503745-98AF-4825-B53A-E656C9405EA0}" srcOrd="0" destOrd="0" presId="urn:microsoft.com/office/officeart/2005/8/layout/target1"/>
    <dgm:cxn modelId="{6F95E2C4-3413-45FF-8AEF-903D42F471D1}" srcId="{BDFCE8CB-61E1-4FC6-989B-758056132DC6}" destId="{883F129F-0D8C-429A-899A-398A5C3D5A42}" srcOrd="1" destOrd="0" parTransId="{1FCAE9CA-4AE0-4A27-B5D0-CA99237BD913}" sibTransId="{6AF83E6F-A7EF-4947-9B7D-9BBB77598BF4}"/>
    <dgm:cxn modelId="{4FECDDE2-607A-4082-A03C-0F4D8FC00AD7}" type="presOf" srcId="{BDFCE8CB-61E1-4FC6-989B-758056132DC6}" destId="{C85675D3-11A0-4F51-B58B-9ADD16861947}" srcOrd="0" destOrd="0" presId="urn:microsoft.com/office/officeart/2005/8/layout/target1"/>
    <dgm:cxn modelId="{B4D307F2-CDDF-4D7C-9BC7-879760DA4085}" srcId="{BDFCE8CB-61E1-4FC6-989B-758056132DC6}" destId="{AEA65A65-8BF8-4EC1-9D27-0CF61C2D67D3}" srcOrd="0" destOrd="0" parTransId="{554DC204-9634-4EED-843F-F86D6AEC800A}" sibTransId="{7FC24964-5C07-4DF4-BEE8-65680CCCC699}"/>
    <dgm:cxn modelId="{0CAA9AD3-062A-47B7-BE56-A9D31FFC39B2}" type="presParOf" srcId="{C85675D3-11A0-4F51-B58B-9ADD16861947}" destId="{73F5FA65-DE94-4EBA-A6FA-D4ECED4AA8B5}" srcOrd="0" destOrd="0" presId="urn:microsoft.com/office/officeart/2005/8/layout/target1"/>
    <dgm:cxn modelId="{9C6288B0-2E40-4563-B98B-EF99FE860610}" type="presParOf" srcId="{C85675D3-11A0-4F51-B58B-9ADD16861947}" destId="{46503745-98AF-4825-B53A-E656C9405EA0}" srcOrd="1" destOrd="0" presId="urn:microsoft.com/office/officeart/2005/8/layout/target1"/>
    <dgm:cxn modelId="{3BF31B33-71CB-4C33-92CF-B5C735AD2227}" type="presParOf" srcId="{C85675D3-11A0-4F51-B58B-9ADD16861947}" destId="{8745AFD3-4148-4BEB-B4AC-BE40BF9C29C7}" srcOrd="2" destOrd="0" presId="urn:microsoft.com/office/officeart/2005/8/layout/target1"/>
    <dgm:cxn modelId="{74D835D5-79B6-48C2-90F0-85C38FD6BF01}" type="presParOf" srcId="{C85675D3-11A0-4F51-B58B-9ADD16861947}" destId="{CA380BEE-A516-4F04-877D-4561524F0403}" srcOrd="3" destOrd="0" presId="urn:microsoft.com/office/officeart/2005/8/layout/target1"/>
    <dgm:cxn modelId="{96E9B06E-B21E-4E99-9F96-A8C6E81EDAA2}" type="presParOf" srcId="{C85675D3-11A0-4F51-B58B-9ADD16861947}" destId="{F126F13F-AD81-4088-B6EA-BB2F5B25DE71}" srcOrd="4" destOrd="0" presId="urn:microsoft.com/office/officeart/2005/8/layout/target1"/>
    <dgm:cxn modelId="{9945998E-632A-4E7D-85F1-99E245F9C10D}" type="presParOf" srcId="{C85675D3-11A0-4F51-B58B-9ADD16861947}" destId="{3EE6DEBC-4CA2-416D-8682-E86357A0328E}" srcOrd="5" destOrd="0" presId="urn:microsoft.com/office/officeart/2005/8/layout/target1"/>
    <dgm:cxn modelId="{A4F2799F-6B03-42C4-8D06-592ADF6C477A}" type="presParOf" srcId="{C85675D3-11A0-4F51-B58B-9ADD16861947}" destId="{A16706B6-873C-47DD-A915-A3A3A2E6344C}" srcOrd="6" destOrd="0" presId="urn:microsoft.com/office/officeart/2005/8/layout/target1"/>
    <dgm:cxn modelId="{E66C1955-7524-4B46-8C4A-F7C24944EED2}" type="presParOf" srcId="{C85675D3-11A0-4F51-B58B-9ADD16861947}" destId="{7167BD20-89D7-478F-B86F-63BE7D743C20}" srcOrd="7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C1E0D2-E6DF-4CFB-9C04-0E26152E78C9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E7299E-B330-41E8-B98D-C5F9939BED7B}">
      <dgm:prSet phldrT="[Text]"/>
      <dgm:spPr/>
      <dgm:t>
        <a:bodyPr/>
        <a:lstStyle/>
        <a:p>
          <a:r>
            <a:rPr 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Trust in Jesus</a:t>
          </a:r>
        </a:p>
      </dgm:t>
    </dgm:pt>
    <dgm:pt modelId="{C19A99AD-8765-4A6F-9AF9-6F0A7876FC1C}" type="parTrans" cxnId="{8865AB4D-2800-43D1-95D4-3120E289A94F}">
      <dgm:prSet/>
      <dgm:spPr/>
      <dgm:t>
        <a:bodyPr/>
        <a:lstStyle/>
        <a:p>
          <a:endParaRPr lang="en-US"/>
        </a:p>
      </dgm:t>
    </dgm:pt>
    <dgm:pt modelId="{B4BFE201-BAD2-4A6C-8093-B3C1D623EE2B}" type="sibTrans" cxnId="{8865AB4D-2800-43D1-95D4-3120E289A94F}">
      <dgm:prSet/>
      <dgm:spPr/>
      <dgm:t>
        <a:bodyPr/>
        <a:lstStyle/>
        <a:p>
          <a:endParaRPr lang="en-US"/>
        </a:p>
      </dgm:t>
    </dgm:pt>
    <dgm:pt modelId="{9A43978E-C94D-4400-8F2F-13FB2BCEDC49}">
      <dgm:prSet phldrT="[Text]"/>
      <dgm:spPr/>
      <dgm:t>
        <a:bodyPr/>
        <a:lstStyle/>
        <a:p>
          <a:r>
            <a:rPr 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OR Law</a:t>
          </a:r>
        </a:p>
      </dgm:t>
    </dgm:pt>
    <dgm:pt modelId="{7DDFCF34-6EBA-49A4-9C0D-5731BE150CEA}" type="parTrans" cxnId="{F5618FA0-FE57-4693-B523-4B19D0017B22}">
      <dgm:prSet/>
      <dgm:spPr/>
      <dgm:t>
        <a:bodyPr/>
        <a:lstStyle/>
        <a:p>
          <a:endParaRPr lang="en-US"/>
        </a:p>
      </dgm:t>
    </dgm:pt>
    <dgm:pt modelId="{9A112695-C89C-4B23-A359-46B9D8EED15A}" type="sibTrans" cxnId="{F5618FA0-FE57-4693-B523-4B19D0017B22}">
      <dgm:prSet/>
      <dgm:spPr/>
      <dgm:t>
        <a:bodyPr/>
        <a:lstStyle/>
        <a:p>
          <a:endParaRPr lang="en-US"/>
        </a:p>
      </dgm:t>
    </dgm:pt>
    <dgm:pt modelId="{2556D0BE-2946-44D9-8661-D50BBC178078}" type="pres">
      <dgm:prSet presAssocID="{2EC1E0D2-E6DF-4CFB-9C04-0E26152E78C9}" presName="compositeShape" presStyleCnt="0">
        <dgm:presLayoutVars>
          <dgm:chMax val="2"/>
          <dgm:dir/>
          <dgm:resizeHandles val="exact"/>
        </dgm:presLayoutVars>
      </dgm:prSet>
      <dgm:spPr/>
    </dgm:pt>
    <dgm:pt modelId="{B3F72744-9DAB-4C10-A878-80DDE5976C8B}" type="pres">
      <dgm:prSet presAssocID="{E4E7299E-B330-41E8-B98D-C5F9939BED7B}" presName="upArrow" presStyleLbl="node1" presStyleIdx="0" presStyleCnt="2"/>
      <dgm:spPr/>
    </dgm:pt>
    <dgm:pt modelId="{F72D307F-9134-4A22-B49C-DF5615325C8D}" type="pres">
      <dgm:prSet presAssocID="{E4E7299E-B330-41E8-B98D-C5F9939BED7B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C77BC51C-0074-4CB0-9343-484B0621F738}" type="pres">
      <dgm:prSet presAssocID="{9A43978E-C94D-4400-8F2F-13FB2BCEDC49}" presName="downArrow" presStyleLbl="node1" presStyleIdx="1" presStyleCnt="2"/>
      <dgm:spPr/>
    </dgm:pt>
    <dgm:pt modelId="{E40AA0CC-3F24-46E3-9C79-F9812B270D68}" type="pres">
      <dgm:prSet presAssocID="{9A43978E-C94D-4400-8F2F-13FB2BCEDC49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6F2DFC0A-CD90-4A60-AC0D-85F0AA479457}" type="presOf" srcId="{9A43978E-C94D-4400-8F2F-13FB2BCEDC49}" destId="{E40AA0CC-3F24-46E3-9C79-F9812B270D68}" srcOrd="0" destOrd="0" presId="urn:microsoft.com/office/officeart/2005/8/layout/arrow4"/>
    <dgm:cxn modelId="{C47D3B44-5085-49DC-B32F-A8CC8AE17906}" type="presOf" srcId="{E4E7299E-B330-41E8-B98D-C5F9939BED7B}" destId="{F72D307F-9134-4A22-B49C-DF5615325C8D}" srcOrd="0" destOrd="0" presId="urn:microsoft.com/office/officeart/2005/8/layout/arrow4"/>
    <dgm:cxn modelId="{8865AB4D-2800-43D1-95D4-3120E289A94F}" srcId="{2EC1E0D2-E6DF-4CFB-9C04-0E26152E78C9}" destId="{E4E7299E-B330-41E8-B98D-C5F9939BED7B}" srcOrd="0" destOrd="0" parTransId="{C19A99AD-8765-4A6F-9AF9-6F0A7876FC1C}" sibTransId="{B4BFE201-BAD2-4A6C-8093-B3C1D623EE2B}"/>
    <dgm:cxn modelId="{12E30F75-84FA-4EF2-9799-5665029FC336}" type="presOf" srcId="{2EC1E0D2-E6DF-4CFB-9C04-0E26152E78C9}" destId="{2556D0BE-2946-44D9-8661-D50BBC178078}" srcOrd="0" destOrd="0" presId="urn:microsoft.com/office/officeart/2005/8/layout/arrow4"/>
    <dgm:cxn modelId="{F5618FA0-FE57-4693-B523-4B19D0017B22}" srcId="{2EC1E0D2-E6DF-4CFB-9C04-0E26152E78C9}" destId="{9A43978E-C94D-4400-8F2F-13FB2BCEDC49}" srcOrd="1" destOrd="0" parTransId="{7DDFCF34-6EBA-49A4-9C0D-5731BE150CEA}" sibTransId="{9A112695-C89C-4B23-A359-46B9D8EED15A}"/>
    <dgm:cxn modelId="{54E93A0A-F2AE-418C-9153-054ED6416261}" type="presParOf" srcId="{2556D0BE-2946-44D9-8661-D50BBC178078}" destId="{B3F72744-9DAB-4C10-A878-80DDE5976C8B}" srcOrd="0" destOrd="0" presId="urn:microsoft.com/office/officeart/2005/8/layout/arrow4"/>
    <dgm:cxn modelId="{2D745B53-F7FC-4468-8F80-71ADFE1C2EC5}" type="presParOf" srcId="{2556D0BE-2946-44D9-8661-D50BBC178078}" destId="{F72D307F-9134-4A22-B49C-DF5615325C8D}" srcOrd="1" destOrd="0" presId="urn:microsoft.com/office/officeart/2005/8/layout/arrow4"/>
    <dgm:cxn modelId="{E8917CE2-89FD-4BE0-A137-228D1406CF93}" type="presParOf" srcId="{2556D0BE-2946-44D9-8661-D50BBC178078}" destId="{C77BC51C-0074-4CB0-9343-484B0621F738}" srcOrd="2" destOrd="0" presId="urn:microsoft.com/office/officeart/2005/8/layout/arrow4"/>
    <dgm:cxn modelId="{7BBCEE74-FDC8-43FF-9451-C3C7C23B314D}" type="presParOf" srcId="{2556D0BE-2946-44D9-8661-D50BBC178078}" destId="{E40AA0CC-3F24-46E3-9C79-F9812B270D68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EB0C6B0-C4F1-4AF2-B331-D27B9CED1B6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94ED15-E858-42B6-9885-35C9B5F68597}">
      <dgm:prSet phldrT="[Text]"/>
      <dgm:spPr/>
      <dgm:t>
        <a:bodyPr/>
        <a:lstStyle/>
        <a:p>
          <a:r>
            <a:rPr lang="en-US" dirty="0"/>
            <a:t>Law= </a:t>
          </a:r>
          <a:r>
            <a:rPr lang="en-US" u="sng" dirty="0"/>
            <a:t>DO</a:t>
          </a:r>
          <a:r>
            <a:rPr lang="en-US" dirty="0"/>
            <a:t>!</a:t>
          </a:r>
        </a:p>
      </dgm:t>
    </dgm:pt>
    <dgm:pt modelId="{8738EA42-276B-4E67-A9C3-A0F9113967D5}" type="parTrans" cxnId="{AE0C4540-C523-403B-93D7-7080234F2A50}">
      <dgm:prSet/>
      <dgm:spPr/>
      <dgm:t>
        <a:bodyPr/>
        <a:lstStyle/>
        <a:p>
          <a:endParaRPr lang="en-US"/>
        </a:p>
      </dgm:t>
    </dgm:pt>
    <dgm:pt modelId="{23AB74EB-9C26-4D1B-A013-1D1718E00252}" type="sibTrans" cxnId="{AE0C4540-C523-403B-93D7-7080234F2A50}">
      <dgm:prSet/>
      <dgm:spPr/>
      <dgm:t>
        <a:bodyPr/>
        <a:lstStyle/>
        <a:p>
          <a:endParaRPr lang="en-US"/>
        </a:p>
      </dgm:t>
    </dgm:pt>
    <dgm:pt modelId="{E7569249-956C-4E26-8DDC-2ACFF9D7A3FD}">
      <dgm:prSet phldrT="[Text]"/>
      <dgm:spPr/>
      <dgm:t>
        <a:bodyPr/>
        <a:lstStyle/>
        <a:p>
          <a:r>
            <a:rPr lang="en-US" dirty="0"/>
            <a:t>Laws </a:t>
          </a:r>
          <a:r>
            <a:rPr lang="en-US" u="sng" dirty="0"/>
            <a:t>Prolong</a:t>
          </a:r>
          <a:r>
            <a:rPr lang="en-US" dirty="0"/>
            <a:t> Life</a:t>
          </a:r>
        </a:p>
      </dgm:t>
    </dgm:pt>
    <dgm:pt modelId="{E2ABCA68-354D-4925-A282-96F9C0393BD0}" type="parTrans" cxnId="{374C4638-14F0-4892-BCA7-77C05FD85D74}">
      <dgm:prSet/>
      <dgm:spPr/>
      <dgm:t>
        <a:bodyPr/>
        <a:lstStyle/>
        <a:p>
          <a:endParaRPr lang="en-US"/>
        </a:p>
      </dgm:t>
    </dgm:pt>
    <dgm:pt modelId="{4EB3FD43-8BEA-4C51-AB6A-D3DEA155063F}" type="sibTrans" cxnId="{374C4638-14F0-4892-BCA7-77C05FD85D74}">
      <dgm:prSet/>
      <dgm:spPr/>
      <dgm:t>
        <a:bodyPr/>
        <a:lstStyle/>
        <a:p>
          <a:endParaRPr lang="en-US"/>
        </a:p>
      </dgm:t>
    </dgm:pt>
    <dgm:pt modelId="{5452CFC3-6C64-49E2-933C-1CED5F6A2B8D}">
      <dgm:prSet phldrT="[Text]"/>
      <dgm:spPr/>
      <dgm:t>
        <a:bodyPr/>
        <a:lstStyle/>
        <a:p>
          <a:r>
            <a:rPr lang="en-US" dirty="0"/>
            <a:t>Necessary in an Evil World</a:t>
          </a:r>
        </a:p>
      </dgm:t>
    </dgm:pt>
    <dgm:pt modelId="{0CDAD91D-6532-4918-A538-02C10CB7E8AD}" type="parTrans" cxnId="{4EABF224-940D-4B27-A6E1-763CA17BABD9}">
      <dgm:prSet/>
      <dgm:spPr/>
      <dgm:t>
        <a:bodyPr/>
        <a:lstStyle/>
        <a:p>
          <a:endParaRPr lang="en-US"/>
        </a:p>
      </dgm:t>
    </dgm:pt>
    <dgm:pt modelId="{0BBF8976-C1B4-4FEC-90AB-7646FC1F559E}" type="sibTrans" cxnId="{4EABF224-940D-4B27-A6E1-763CA17BABD9}">
      <dgm:prSet/>
      <dgm:spPr/>
      <dgm:t>
        <a:bodyPr/>
        <a:lstStyle/>
        <a:p>
          <a:endParaRPr lang="en-US"/>
        </a:p>
      </dgm:t>
    </dgm:pt>
    <dgm:pt modelId="{E5E45713-252E-4DC8-8BDF-64583172ACF4}">
      <dgm:prSet phldrT="[Text]"/>
      <dgm:spPr/>
      <dgm:t>
        <a:bodyPr/>
        <a:lstStyle/>
        <a:p>
          <a:r>
            <a:rPr lang="en-US" dirty="0"/>
            <a:t>Humans are LAW-LOVERS</a:t>
          </a:r>
        </a:p>
      </dgm:t>
    </dgm:pt>
    <dgm:pt modelId="{61D50100-8C1E-4713-A4A8-F1E6E5BAD65E}" type="parTrans" cxnId="{4C45C927-8CD4-4D05-8724-D76A0331828B}">
      <dgm:prSet/>
      <dgm:spPr/>
      <dgm:t>
        <a:bodyPr/>
        <a:lstStyle/>
        <a:p>
          <a:endParaRPr lang="en-US"/>
        </a:p>
      </dgm:t>
    </dgm:pt>
    <dgm:pt modelId="{768EA512-7A7B-41C1-BAC2-4AFCFB07F378}" type="sibTrans" cxnId="{4C45C927-8CD4-4D05-8724-D76A0331828B}">
      <dgm:prSet/>
      <dgm:spPr/>
      <dgm:t>
        <a:bodyPr/>
        <a:lstStyle/>
        <a:p>
          <a:endParaRPr lang="en-US"/>
        </a:p>
      </dgm:t>
    </dgm:pt>
    <dgm:pt modelId="{7346E4F0-C089-4AE7-871B-8C53A5552253}" type="pres">
      <dgm:prSet presAssocID="{AEB0C6B0-C4F1-4AF2-B331-D27B9CED1B65}" presName="Name0" presStyleCnt="0">
        <dgm:presLayoutVars>
          <dgm:dir/>
          <dgm:animLvl val="lvl"/>
          <dgm:resizeHandles val="exact"/>
        </dgm:presLayoutVars>
      </dgm:prSet>
      <dgm:spPr/>
    </dgm:pt>
    <dgm:pt modelId="{C9A0FE95-14FA-4ABA-9D40-B1293BF580AF}" type="pres">
      <dgm:prSet presAssocID="{0394ED15-E858-42B6-9885-35C9B5F68597}" presName="linNode" presStyleCnt="0"/>
      <dgm:spPr/>
    </dgm:pt>
    <dgm:pt modelId="{0F8E3826-4FE1-4530-9922-6DDED013BD76}" type="pres">
      <dgm:prSet presAssocID="{0394ED15-E858-42B6-9885-35C9B5F6859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D6CF2D21-08FC-4B53-B184-7F4809A0DD8F}" type="pres">
      <dgm:prSet presAssocID="{0394ED15-E858-42B6-9885-35C9B5F6859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4EABF224-940D-4B27-A6E1-763CA17BABD9}" srcId="{0394ED15-E858-42B6-9885-35C9B5F68597}" destId="{5452CFC3-6C64-49E2-933C-1CED5F6A2B8D}" srcOrd="1" destOrd="0" parTransId="{0CDAD91D-6532-4918-A538-02C10CB7E8AD}" sibTransId="{0BBF8976-C1B4-4FEC-90AB-7646FC1F559E}"/>
    <dgm:cxn modelId="{4C45C927-8CD4-4D05-8724-D76A0331828B}" srcId="{0394ED15-E858-42B6-9885-35C9B5F68597}" destId="{E5E45713-252E-4DC8-8BDF-64583172ACF4}" srcOrd="2" destOrd="0" parTransId="{61D50100-8C1E-4713-A4A8-F1E6E5BAD65E}" sibTransId="{768EA512-7A7B-41C1-BAC2-4AFCFB07F378}"/>
    <dgm:cxn modelId="{374C4638-14F0-4892-BCA7-77C05FD85D74}" srcId="{0394ED15-E858-42B6-9885-35C9B5F68597}" destId="{E7569249-956C-4E26-8DDC-2ACFF9D7A3FD}" srcOrd="0" destOrd="0" parTransId="{E2ABCA68-354D-4925-A282-96F9C0393BD0}" sibTransId="{4EB3FD43-8BEA-4C51-AB6A-D3DEA155063F}"/>
    <dgm:cxn modelId="{AE0C4540-C523-403B-93D7-7080234F2A50}" srcId="{AEB0C6B0-C4F1-4AF2-B331-D27B9CED1B65}" destId="{0394ED15-E858-42B6-9885-35C9B5F68597}" srcOrd="0" destOrd="0" parTransId="{8738EA42-276B-4E67-A9C3-A0F9113967D5}" sibTransId="{23AB74EB-9C26-4D1B-A013-1D1718E00252}"/>
    <dgm:cxn modelId="{983B3386-C0A5-4C42-B254-337DFD009A62}" type="presOf" srcId="{AEB0C6B0-C4F1-4AF2-B331-D27B9CED1B65}" destId="{7346E4F0-C089-4AE7-871B-8C53A5552253}" srcOrd="0" destOrd="0" presId="urn:microsoft.com/office/officeart/2005/8/layout/vList5"/>
    <dgm:cxn modelId="{D4AA5196-6483-4384-A3C2-C90A5F63EC4B}" type="presOf" srcId="{E7569249-956C-4E26-8DDC-2ACFF9D7A3FD}" destId="{D6CF2D21-08FC-4B53-B184-7F4809A0DD8F}" srcOrd="0" destOrd="0" presId="urn:microsoft.com/office/officeart/2005/8/layout/vList5"/>
    <dgm:cxn modelId="{221853B0-11A3-4632-BBF6-2F94A10D020B}" type="presOf" srcId="{5452CFC3-6C64-49E2-933C-1CED5F6A2B8D}" destId="{D6CF2D21-08FC-4B53-B184-7F4809A0DD8F}" srcOrd="0" destOrd="1" presId="urn:microsoft.com/office/officeart/2005/8/layout/vList5"/>
    <dgm:cxn modelId="{6D180CD8-FA90-481C-92AE-80E8639220A5}" type="presOf" srcId="{0394ED15-E858-42B6-9885-35C9B5F68597}" destId="{0F8E3826-4FE1-4530-9922-6DDED013BD76}" srcOrd="0" destOrd="0" presId="urn:microsoft.com/office/officeart/2005/8/layout/vList5"/>
    <dgm:cxn modelId="{475B64E6-FC1C-4DCD-A25F-C366C7370678}" type="presOf" srcId="{E5E45713-252E-4DC8-8BDF-64583172ACF4}" destId="{D6CF2D21-08FC-4B53-B184-7F4809A0DD8F}" srcOrd="0" destOrd="2" presId="urn:microsoft.com/office/officeart/2005/8/layout/vList5"/>
    <dgm:cxn modelId="{747ECBCC-D4BC-49DE-8C2C-DCF83BF837D7}" type="presParOf" srcId="{7346E4F0-C089-4AE7-871B-8C53A5552253}" destId="{C9A0FE95-14FA-4ABA-9D40-B1293BF580AF}" srcOrd="0" destOrd="0" presId="urn:microsoft.com/office/officeart/2005/8/layout/vList5"/>
    <dgm:cxn modelId="{26D2A7CD-C924-41A3-88B3-C454D2AD7E37}" type="presParOf" srcId="{C9A0FE95-14FA-4ABA-9D40-B1293BF580AF}" destId="{0F8E3826-4FE1-4530-9922-6DDED013BD76}" srcOrd="0" destOrd="0" presId="urn:microsoft.com/office/officeart/2005/8/layout/vList5"/>
    <dgm:cxn modelId="{C5E8C825-B100-47C2-AFCC-3C416F52C508}" type="presParOf" srcId="{C9A0FE95-14FA-4ABA-9D40-B1293BF580AF}" destId="{D6CF2D21-08FC-4B53-B184-7F4809A0DD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8595B2E-49DA-417F-B853-482CEE110FF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726682-3F2D-465D-BFC0-27AAF77DEE04}">
      <dgm:prSet phldrT="[Text]"/>
      <dgm:spPr/>
      <dgm:t>
        <a:bodyPr/>
        <a:lstStyle/>
        <a:p>
          <a:r>
            <a:rPr lang="en-US" dirty="0"/>
            <a:t>Is NOT:</a:t>
          </a:r>
        </a:p>
      </dgm:t>
    </dgm:pt>
    <dgm:pt modelId="{2E0EBAA3-73EF-4B5F-98EE-05EA903ADEE1}" type="parTrans" cxnId="{ED8973A7-667F-4B57-AF16-8A970DB48B59}">
      <dgm:prSet/>
      <dgm:spPr/>
      <dgm:t>
        <a:bodyPr/>
        <a:lstStyle/>
        <a:p>
          <a:endParaRPr lang="en-US"/>
        </a:p>
      </dgm:t>
    </dgm:pt>
    <dgm:pt modelId="{FFD8886F-A072-418E-A904-C5DA6DD46CCB}" type="sibTrans" cxnId="{ED8973A7-667F-4B57-AF16-8A970DB48B59}">
      <dgm:prSet/>
      <dgm:spPr/>
      <dgm:t>
        <a:bodyPr/>
        <a:lstStyle/>
        <a:p>
          <a:endParaRPr lang="en-US"/>
        </a:p>
      </dgm:t>
    </dgm:pt>
    <dgm:pt modelId="{4B5F063F-FB09-4AD8-8B0B-B432F3299F28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“Who knows…?”</a:t>
          </a:r>
        </a:p>
      </dgm:t>
    </dgm:pt>
    <dgm:pt modelId="{4ECF3E71-BD44-4CDD-B45F-101DE9FBC3EB}" type="parTrans" cxnId="{2E59F8D6-FEEA-4E89-A9C8-F94340127155}">
      <dgm:prSet/>
      <dgm:spPr/>
      <dgm:t>
        <a:bodyPr/>
        <a:lstStyle/>
        <a:p>
          <a:endParaRPr lang="en-US"/>
        </a:p>
      </dgm:t>
    </dgm:pt>
    <dgm:pt modelId="{AA1836B1-7692-405A-9AFD-63CEA04DDF7B}" type="sibTrans" cxnId="{2E59F8D6-FEEA-4E89-A9C8-F94340127155}">
      <dgm:prSet/>
      <dgm:spPr/>
      <dgm:t>
        <a:bodyPr/>
        <a:lstStyle/>
        <a:p>
          <a:endParaRPr lang="en-US"/>
        </a:p>
      </dgm:t>
    </dgm:pt>
    <dgm:pt modelId="{88F2DCAB-6FDE-4E55-97EB-FEE3D6E66148}" type="pres">
      <dgm:prSet presAssocID="{48595B2E-49DA-417F-B853-482CEE110FF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20109AA-154E-47F9-BF4D-156205796651}" type="pres">
      <dgm:prSet presAssocID="{48595B2E-49DA-417F-B853-482CEE110FF6}" presName="cycle" presStyleCnt="0"/>
      <dgm:spPr/>
    </dgm:pt>
    <dgm:pt modelId="{D3CC71AF-712C-4268-8BA1-1CCCF8C5B31E}" type="pres">
      <dgm:prSet presAssocID="{48595B2E-49DA-417F-B853-482CEE110FF6}" presName="centerShape" presStyleCnt="0"/>
      <dgm:spPr/>
    </dgm:pt>
    <dgm:pt modelId="{64C0F6F5-FB85-40B8-A582-485CAABBEA23}" type="pres">
      <dgm:prSet presAssocID="{48595B2E-49DA-417F-B853-482CEE110FF6}" presName="connSite" presStyleLbl="node1" presStyleIdx="0" presStyleCnt="2"/>
      <dgm:spPr/>
    </dgm:pt>
    <dgm:pt modelId="{93D9A764-672A-4992-BAF6-ADF4DC3312AB}" type="pres">
      <dgm:prSet presAssocID="{48595B2E-49DA-417F-B853-482CEE110FF6}" presName="visible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</dgm:spPr>
    </dgm:pt>
    <dgm:pt modelId="{5E751297-B62F-44C8-A6C6-40CB8F15C2ED}" type="pres">
      <dgm:prSet presAssocID="{2E0EBAA3-73EF-4B5F-98EE-05EA903ADEE1}" presName="Name25" presStyleLbl="parChTrans1D1" presStyleIdx="0" presStyleCnt="1"/>
      <dgm:spPr/>
    </dgm:pt>
    <dgm:pt modelId="{144A4883-10D7-4952-BD6D-3358178F46F0}" type="pres">
      <dgm:prSet presAssocID="{F3726682-3F2D-465D-BFC0-27AAF77DEE04}" presName="node" presStyleCnt="0"/>
      <dgm:spPr/>
    </dgm:pt>
    <dgm:pt modelId="{12335FD5-FEEB-40B3-AEA7-E5C495C261F7}" type="pres">
      <dgm:prSet presAssocID="{F3726682-3F2D-465D-BFC0-27AAF77DEE04}" presName="parentNode" presStyleLbl="node1" presStyleIdx="1" presStyleCnt="2">
        <dgm:presLayoutVars>
          <dgm:chMax val="1"/>
          <dgm:bulletEnabled val="1"/>
        </dgm:presLayoutVars>
      </dgm:prSet>
      <dgm:spPr/>
    </dgm:pt>
    <dgm:pt modelId="{E906A3C0-F198-46DA-860C-1CAE20DE3C85}" type="pres">
      <dgm:prSet presAssocID="{F3726682-3F2D-465D-BFC0-27AAF77DEE04}" presName="childNode" presStyleLbl="revTx" presStyleIdx="0" presStyleCnt="1">
        <dgm:presLayoutVars>
          <dgm:bulletEnabled val="1"/>
        </dgm:presLayoutVars>
      </dgm:prSet>
      <dgm:spPr/>
    </dgm:pt>
  </dgm:ptLst>
  <dgm:cxnLst>
    <dgm:cxn modelId="{F4407063-129A-45C1-88C1-B45BC8F9E4C0}" type="presOf" srcId="{4B5F063F-FB09-4AD8-8B0B-B432F3299F28}" destId="{E906A3C0-F198-46DA-860C-1CAE20DE3C85}" srcOrd="0" destOrd="0" presId="urn:microsoft.com/office/officeart/2005/8/layout/radial2"/>
    <dgm:cxn modelId="{AA8C7299-2E9E-4691-8F91-A44DDC656208}" type="presOf" srcId="{2E0EBAA3-73EF-4B5F-98EE-05EA903ADEE1}" destId="{5E751297-B62F-44C8-A6C6-40CB8F15C2ED}" srcOrd="0" destOrd="0" presId="urn:microsoft.com/office/officeart/2005/8/layout/radial2"/>
    <dgm:cxn modelId="{ED8973A7-667F-4B57-AF16-8A970DB48B59}" srcId="{48595B2E-49DA-417F-B853-482CEE110FF6}" destId="{F3726682-3F2D-465D-BFC0-27AAF77DEE04}" srcOrd="0" destOrd="0" parTransId="{2E0EBAA3-73EF-4B5F-98EE-05EA903ADEE1}" sibTransId="{FFD8886F-A072-418E-A904-C5DA6DD46CCB}"/>
    <dgm:cxn modelId="{24ADB3C0-798C-4E9C-A81B-93D9E8FF358C}" type="presOf" srcId="{48595B2E-49DA-417F-B853-482CEE110FF6}" destId="{88F2DCAB-6FDE-4E55-97EB-FEE3D6E66148}" srcOrd="0" destOrd="0" presId="urn:microsoft.com/office/officeart/2005/8/layout/radial2"/>
    <dgm:cxn modelId="{2E59F8D6-FEEA-4E89-A9C8-F94340127155}" srcId="{F3726682-3F2D-465D-BFC0-27AAF77DEE04}" destId="{4B5F063F-FB09-4AD8-8B0B-B432F3299F28}" srcOrd="0" destOrd="0" parTransId="{4ECF3E71-BD44-4CDD-B45F-101DE9FBC3EB}" sibTransId="{AA1836B1-7692-405A-9AFD-63CEA04DDF7B}"/>
    <dgm:cxn modelId="{5C347BFE-BF1C-49BA-B079-941D4254037F}" type="presOf" srcId="{F3726682-3F2D-465D-BFC0-27AAF77DEE04}" destId="{12335FD5-FEEB-40B3-AEA7-E5C495C261F7}" srcOrd="0" destOrd="0" presId="urn:microsoft.com/office/officeart/2005/8/layout/radial2"/>
    <dgm:cxn modelId="{EEF9AA74-C7FF-4AC5-9D97-7DCA98491F3D}" type="presParOf" srcId="{88F2DCAB-6FDE-4E55-97EB-FEE3D6E66148}" destId="{220109AA-154E-47F9-BF4D-156205796651}" srcOrd="0" destOrd="0" presId="urn:microsoft.com/office/officeart/2005/8/layout/radial2"/>
    <dgm:cxn modelId="{1F4F4C13-6632-4179-81C4-4625E39D0C6D}" type="presParOf" srcId="{220109AA-154E-47F9-BF4D-156205796651}" destId="{D3CC71AF-712C-4268-8BA1-1CCCF8C5B31E}" srcOrd="0" destOrd="0" presId="urn:microsoft.com/office/officeart/2005/8/layout/radial2"/>
    <dgm:cxn modelId="{1324691F-12A6-41ED-B29F-E6FD134B38F8}" type="presParOf" srcId="{D3CC71AF-712C-4268-8BA1-1CCCF8C5B31E}" destId="{64C0F6F5-FB85-40B8-A582-485CAABBEA23}" srcOrd="0" destOrd="0" presId="urn:microsoft.com/office/officeart/2005/8/layout/radial2"/>
    <dgm:cxn modelId="{E3E7E929-24ED-4DB5-A5A9-4FB34973216E}" type="presParOf" srcId="{D3CC71AF-712C-4268-8BA1-1CCCF8C5B31E}" destId="{93D9A764-672A-4992-BAF6-ADF4DC3312AB}" srcOrd="1" destOrd="0" presId="urn:microsoft.com/office/officeart/2005/8/layout/radial2"/>
    <dgm:cxn modelId="{53FFB825-09D7-4BF9-A8D7-2FE571EEB63D}" type="presParOf" srcId="{220109AA-154E-47F9-BF4D-156205796651}" destId="{5E751297-B62F-44C8-A6C6-40CB8F15C2ED}" srcOrd="1" destOrd="0" presId="urn:microsoft.com/office/officeart/2005/8/layout/radial2"/>
    <dgm:cxn modelId="{099EAB66-59FE-47AE-A6CC-01A183E101F6}" type="presParOf" srcId="{220109AA-154E-47F9-BF4D-156205796651}" destId="{144A4883-10D7-4952-BD6D-3358178F46F0}" srcOrd="2" destOrd="0" presId="urn:microsoft.com/office/officeart/2005/8/layout/radial2"/>
    <dgm:cxn modelId="{BBB207E0-58AE-4419-BD04-FCA5C026C667}" type="presParOf" srcId="{144A4883-10D7-4952-BD6D-3358178F46F0}" destId="{12335FD5-FEEB-40B3-AEA7-E5C495C261F7}" srcOrd="0" destOrd="0" presId="urn:microsoft.com/office/officeart/2005/8/layout/radial2"/>
    <dgm:cxn modelId="{1126C01E-D0BE-4F6B-A279-4F9D26003505}" type="presParOf" srcId="{144A4883-10D7-4952-BD6D-3358178F46F0}" destId="{E906A3C0-F198-46DA-860C-1CAE20DE3C85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595B2E-49DA-417F-B853-482CEE110FF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726682-3F2D-465D-BFC0-27AAF77DEE04}">
      <dgm:prSet phldrT="[Text]"/>
      <dgm:spPr/>
      <dgm:t>
        <a:bodyPr/>
        <a:lstStyle/>
        <a:p>
          <a:r>
            <a:rPr lang="en-US" dirty="0"/>
            <a:t>Is NOT:</a:t>
          </a:r>
        </a:p>
      </dgm:t>
    </dgm:pt>
    <dgm:pt modelId="{2E0EBAA3-73EF-4B5F-98EE-05EA903ADEE1}" type="parTrans" cxnId="{ED8973A7-667F-4B57-AF16-8A970DB48B59}">
      <dgm:prSet/>
      <dgm:spPr/>
      <dgm:t>
        <a:bodyPr/>
        <a:lstStyle/>
        <a:p>
          <a:endParaRPr lang="en-US"/>
        </a:p>
      </dgm:t>
    </dgm:pt>
    <dgm:pt modelId="{FFD8886F-A072-418E-A904-C5DA6DD46CCB}" type="sibTrans" cxnId="{ED8973A7-667F-4B57-AF16-8A970DB48B59}">
      <dgm:prSet/>
      <dgm:spPr/>
      <dgm:t>
        <a:bodyPr/>
        <a:lstStyle/>
        <a:p>
          <a:endParaRPr lang="en-US"/>
        </a:p>
      </dgm:t>
    </dgm:pt>
    <dgm:pt modelId="{4B5F063F-FB09-4AD8-8B0B-B432F3299F28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“Who knows…?”</a:t>
          </a:r>
        </a:p>
      </dgm:t>
    </dgm:pt>
    <dgm:pt modelId="{4ECF3E71-BD44-4CDD-B45F-101DE9FBC3EB}" type="parTrans" cxnId="{2E59F8D6-FEEA-4E89-A9C8-F94340127155}">
      <dgm:prSet/>
      <dgm:spPr/>
      <dgm:t>
        <a:bodyPr/>
        <a:lstStyle/>
        <a:p>
          <a:endParaRPr lang="en-US"/>
        </a:p>
      </dgm:t>
    </dgm:pt>
    <dgm:pt modelId="{AA1836B1-7692-405A-9AFD-63CEA04DDF7B}" type="sibTrans" cxnId="{2E59F8D6-FEEA-4E89-A9C8-F94340127155}">
      <dgm:prSet/>
      <dgm:spPr/>
      <dgm:t>
        <a:bodyPr/>
        <a:lstStyle/>
        <a:p>
          <a:endParaRPr lang="en-US"/>
        </a:p>
      </dgm:t>
    </dgm:pt>
    <dgm:pt modelId="{57BE864D-90D9-40D9-BACA-6F93BFF66D5C}">
      <dgm:prSet phldrT="[Text]"/>
      <dgm:spPr/>
      <dgm:t>
        <a:bodyPr/>
        <a:lstStyle/>
        <a:p>
          <a:r>
            <a:rPr lang="en-US" dirty="0"/>
            <a:t>It IS:</a:t>
          </a:r>
        </a:p>
      </dgm:t>
    </dgm:pt>
    <dgm:pt modelId="{A4B3E7C6-4AEA-489A-989C-F3CF41A2C35A}" type="parTrans" cxnId="{4405B694-E22A-4EB1-836A-A2AB1BA97AEC}">
      <dgm:prSet/>
      <dgm:spPr/>
      <dgm:t>
        <a:bodyPr/>
        <a:lstStyle/>
        <a:p>
          <a:endParaRPr lang="en-US"/>
        </a:p>
      </dgm:t>
    </dgm:pt>
    <dgm:pt modelId="{15E215F2-71F0-4352-B749-5696830F2742}" type="sibTrans" cxnId="{4405B694-E22A-4EB1-836A-A2AB1BA97AEC}">
      <dgm:prSet/>
      <dgm:spPr/>
      <dgm:t>
        <a:bodyPr/>
        <a:lstStyle/>
        <a:p>
          <a:endParaRPr lang="en-US"/>
        </a:p>
      </dgm:t>
    </dgm:pt>
    <dgm:pt modelId="{A4F90F9D-41E0-45EE-910A-6F2460664418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“What’s my decision?”</a:t>
          </a:r>
        </a:p>
      </dgm:t>
    </dgm:pt>
    <dgm:pt modelId="{7B7CA216-6F69-4884-9C81-CC9A2BD46532}" type="parTrans" cxnId="{2B2F12AA-992B-4984-8B5F-AF0B2FB2CA4C}">
      <dgm:prSet/>
      <dgm:spPr/>
      <dgm:t>
        <a:bodyPr/>
        <a:lstStyle/>
        <a:p>
          <a:endParaRPr lang="en-US"/>
        </a:p>
      </dgm:t>
    </dgm:pt>
    <dgm:pt modelId="{AEBE0D1A-E6FC-4F94-8F19-1844B70DFD0F}" type="sibTrans" cxnId="{2B2F12AA-992B-4984-8B5F-AF0B2FB2CA4C}">
      <dgm:prSet/>
      <dgm:spPr/>
      <dgm:t>
        <a:bodyPr/>
        <a:lstStyle/>
        <a:p>
          <a:endParaRPr lang="en-US"/>
        </a:p>
      </dgm:t>
    </dgm:pt>
    <dgm:pt modelId="{88F2DCAB-6FDE-4E55-97EB-FEE3D6E66148}" type="pres">
      <dgm:prSet presAssocID="{48595B2E-49DA-417F-B853-482CEE110FF6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20109AA-154E-47F9-BF4D-156205796651}" type="pres">
      <dgm:prSet presAssocID="{48595B2E-49DA-417F-B853-482CEE110FF6}" presName="cycle" presStyleCnt="0"/>
      <dgm:spPr/>
    </dgm:pt>
    <dgm:pt modelId="{D3CC71AF-712C-4268-8BA1-1CCCF8C5B31E}" type="pres">
      <dgm:prSet presAssocID="{48595B2E-49DA-417F-B853-482CEE110FF6}" presName="centerShape" presStyleCnt="0"/>
      <dgm:spPr/>
    </dgm:pt>
    <dgm:pt modelId="{64C0F6F5-FB85-40B8-A582-485CAABBEA23}" type="pres">
      <dgm:prSet presAssocID="{48595B2E-49DA-417F-B853-482CEE110FF6}" presName="connSite" presStyleLbl="node1" presStyleIdx="0" presStyleCnt="3"/>
      <dgm:spPr/>
    </dgm:pt>
    <dgm:pt modelId="{93D9A764-672A-4992-BAF6-ADF4DC3312AB}" type="pres">
      <dgm:prSet presAssocID="{48595B2E-49DA-417F-B853-482CEE110FF6}" presName="visible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</dgm:spPr>
    </dgm:pt>
    <dgm:pt modelId="{5E751297-B62F-44C8-A6C6-40CB8F15C2ED}" type="pres">
      <dgm:prSet presAssocID="{2E0EBAA3-73EF-4B5F-98EE-05EA903ADEE1}" presName="Name25" presStyleLbl="parChTrans1D1" presStyleIdx="0" presStyleCnt="2"/>
      <dgm:spPr/>
    </dgm:pt>
    <dgm:pt modelId="{144A4883-10D7-4952-BD6D-3358178F46F0}" type="pres">
      <dgm:prSet presAssocID="{F3726682-3F2D-465D-BFC0-27AAF77DEE04}" presName="node" presStyleCnt="0"/>
      <dgm:spPr/>
    </dgm:pt>
    <dgm:pt modelId="{12335FD5-FEEB-40B3-AEA7-E5C495C261F7}" type="pres">
      <dgm:prSet presAssocID="{F3726682-3F2D-465D-BFC0-27AAF77DEE04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E906A3C0-F198-46DA-860C-1CAE20DE3C85}" type="pres">
      <dgm:prSet presAssocID="{F3726682-3F2D-465D-BFC0-27AAF77DEE04}" presName="childNode" presStyleLbl="revTx" presStyleIdx="0" presStyleCnt="2">
        <dgm:presLayoutVars>
          <dgm:bulletEnabled val="1"/>
        </dgm:presLayoutVars>
      </dgm:prSet>
      <dgm:spPr/>
    </dgm:pt>
    <dgm:pt modelId="{BFDF58F6-52FB-4317-8ECB-85C205894AE9}" type="pres">
      <dgm:prSet presAssocID="{A4B3E7C6-4AEA-489A-989C-F3CF41A2C35A}" presName="Name25" presStyleLbl="parChTrans1D1" presStyleIdx="1" presStyleCnt="2"/>
      <dgm:spPr/>
    </dgm:pt>
    <dgm:pt modelId="{B615D0BD-6D1A-4C5F-A748-31A189CE6121}" type="pres">
      <dgm:prSet presAssocID="{57BE864D-90D9-40D9-BACA-6F93BFF66D5C}" presName="node" presStyleCnt="0"/>
      <dgm:spPr/>
    </dgm:pt>
    <dgm:pt modelId="{D94A4919-8D5F-4B74-91D6-F4DF985A76D5}" type="pres">
      <dgm:prSet presAssocID="{57BE864D-90D9-40D9-BACA-6F93BFF66D5C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86AEDF2B-8502-4FC6-A26D-66B0727C84E0}" type="pres">
      <dgm:prSet presAssocID="{57BE864D-90D9-40D9-BACA-6F93BFF66D5C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8E0A0A16-FE42-4EC4-B220-7FF3E2345338}" type="presOf" srcId="{57BE864D-90D9-40D9-BACA-6F93BFF66D5C}" destId="{D94A4919-8D5F-4B74-91D6-F4DF985A76D5}" srcOrd="0" destOrd="0" presId="urn:microsoft.com/office/officeart/2005/8/layout/radial2"/>
    <dgm:cxn modelId="{F4407063-129A-45C1-88C1-B45BC8F9E4C0}" type="presOf" srcId="{4B5F063F-FB09-4AD8-8B0B-B432F3299F28}" destId="{E906A3C0-F198-46DA-860C-1CAE20DE3C85}" srcOrd="0" destOrd="0" presId="urn:microsoft.com/office/officeart/2005/8/layout/radial2"/>
    <dgm:cxn modelId="{683E196C-DC55-425B-8A69-A520B5BFEEA5}" type="presOf" srcId="{A4F90F9D-41E0-45EE-910A-6F2460664418}" destId="{86AEDF2B-8502-4FC6-A26D-66B0727C84E0}" srcOrd="0" destOrd="0" presId="urn:microsoft.com/office/officeart/2005/8/layout/radial2"/>
    <dgm:cxn modelId="{4405B694-E22A-4EB1-836A-A2AB1BA97AEC}" srcId="{48595B2E-49DA-417F-B853-482CEE110FF6}" destId="{57BE864D-90D9-40D9-BACA-6F93BFF66D5C}" srcOrd="1" destOrd="0" parTransId="{A4B3E7C6-4AEA-489A-989C-F3CF41A2C35A}" sibTransId="{15E215F2-71F0-4352-B749-5696830F2742}"/>
    <dgm:cxn modelId="{AA8C7299-2E9E-4691-8F91-A44DDC656208}" type="presOf" srcId="{2E0EBAA3-73EF-4B5F-98EE-05EA903ADEE1}" destId="{5E751297-B62F-44C8-A6C6-40CB8F15C2ED}" srcOrd="0" destOrd="0" presId="urn:microsoft.com/office/officeart/2005/8/layout/radial2"/>
    <dgm:cxn modelId="{ED8973A7-667F-4B57-AF16-8A970DB48B59}" srcId="{48595B2E-49DA-417F-B853-482CEE110FF6}" destId="{F3726682-3F2D-465D-BFC0-27AAF77DEE04}" srcOrd="0" destOrd="0" parTransId="{2E0EBAA3-73EF-4B5F-98EE-05EA903ADEE1}" sibTransId="{FFD8886F-A072-418E-A904-C5DA6DD46CCB}"/>
    <dgm:cxn modelId="{2B2F12AA-992B-4984-8B5F-AF0B2FB2CA4C}" srcId="{57BE864D-90D9-40D9-BACA-6F93BFF66D5C}" destId="{A4F90F9D-41E0-45EE-910A-6F2460664418}" srcOrd="0" destOrd="0" parTransId="{7B7CA216-6F69-4884-9C81-CC9A2BD46532}" sibTransId="{AEBE0D1A-E6FC-4F94-8F19-1844B70DFD0F}"/>
    <dgm:cxn modelId="{24ADB3C0-798C-4E9C-A81B-93D9E8FF358C}" type="presOf" srcId="{48595B2E-49DA-417F-B853-482CEE110FF6}" destId="{88F2DCAB-6FDE-4E55-97EB-FEE3D6E66148}" srcOrd="0" destOrd="0" presId="urn:microsoft.com/office/officeart/2005/8/layout/radial2"/>
    <dgm:cxn modelId="{2E59F8D6-FEEA-4E89-A9C8-F94340127155}" srcId="{F3726682-3F2D-465D-BFC0-27AAF77DEE04}" destId="{4B5F063F-FB09-4AD8-8B0B-B432F3299F28}" srcOrd="0" destOrd="0" parTransId="{4ECF3E71-BD44-4CDD-B45F-101DE9FBC3EB}" sibTransId="{AA1836B1-7692-405A-9AFD-63CEA04DDF7B}"/>
    <dgm:cxn modelId="{285D6BF4-1047-4F03-B4FC-92FD12FDFAC1}" type="presOf" srcId="{A4B3E7C6-4AEA-489A-989C-F3CF41A2C35A}" destId="{BFDF58F6-52FB-4317-8ECB-85C205894AE9}" srcOrd="0" destOrd="0" presId="urn:microsoft.com/office/officeart/2005/8/layout/radial2"/>
    <dgm:cxn modelId="{5C347BFE-BF1C-49BA-B079-941D4254037F}" type="presOf" srcId="{F3726682-3F2D-465D-BFC0-27AAF77DEE04}" destId="{12335FD5-FEEB-40B3-AEA7-E5C495C261F7}" srcOrd="0" destOrd="0" presId="urn:microsoft.com/office/officeart/2005/8/layout/radial2"/>
    <dgm:cxn modelId="{EEF9AA74-C7FF-4AC5-9D97-7DCA98491F3D}" type="presParOf" srcId="{88F2DCAB-6FDE-4E55-97EB-FEE3D6E66148}" destId="{220109AA-154E-47F9-BF4D-156205796651}" srcOrd="0" destOrd="0" presId="urn:microsoft.com/office/officeart/2005/8/layout/radial2"/>
    <dgm:cxn modelId="{1F4F4C13-6632-4179-81C4-4625E39D0C6D}" type="presParOf" srcId="{220109AA-154E-47F9-BF4D-156205796651}" destId="{D3CC71AF-712C-4268-8BA1-1CCCF8C5B31E}" srcOrd="0" destOrd="0" presId="urn:microsoft.com/office/officeart/2005/8/layout/radial2"/>
    <dgm:cxn modelId="{1324691F-12A6-41ED-B29F-E6FD134B38F8}" type="presParOf" srcId="{D3CC71AF-712C-4268-8BA1-1CCCF8C5B31E}" destId="{64C0F6F5-FB85-40B8-A582-485CAABBEA23}" srcOrd="0" destOrd="0" presId="urn:microsoft.com/office/officeart/2005/8/layout/radial2"/>
    <dgm:cxn modelId="{E3E7E929-24ED-4DB5-A5A9-4FB34973216E}" type="presParOf" srcId="{D3CC71AF-712C-4268-8BA1-1CCCF8C5B31E}" destId="{93D9A764-672A-4992-BAF6-ADF4DC3312AB}" srcOrd="1" destOrd="0" presId="urn:microsoft.com/office/officeart/2005/8/layout/radial2"/>
    <dgm:cxn modelId="{53FFB825-09D7-4BF9-A8D7-2FE571EEB63D}" type="presParOf" srcId="{220109AA-154E-47F9-BF4D-156205796651}" destId="{5E751297-B62F-44C8-A6C6-40CB8F15C2ED}" srcOrd="1" destOrd="0" presId="urn:microsoft.com/office/officeart/2005/8/layout/radial2"/>
    <dgm:cxn modelId="{099EAB66-59FE-47AE-A6CC-01A183E101F6}" type="presParOf" srcId="{220109AA-154E-47F9-BF4D-156205796651}" destId="{144A4883-10D7-4952-BD6D-3358178F46F0}" srcOrd="2" destOrd="0" presId="urn:microsoft.com/office/officeart/2005/8/layout/radial2"/>
    <dgm:cxn modelId="{BBB207E0-58AE-4419-BD04-FCA5C026C667}" type="presParOf" srcId="{144A4883-10D7-4952-BD6D-3358178F46F0}" destId="{12335FD5-FEEB-40B3-AEA7-E5C495C261F7}" srcOrd="0" destOrd="0" presId="urn:microsoft.com/office/officeart/2005/8/layout/radial2"/>
    <dgm:cxn modelId="{1126C01E-D0BE-4F6B-A279-4F9D26003505}" type="presParOf" srcId="{144A4883-10D7-4952-BD6D-3358178F46F0}" destId="{E906A3C0-F198-46DA-860C-1CAE20DE3C85}" srcOrd="1" destOrd="0" presId="urn:microsoft.com/office/officeart/2005/8/layout/radial2"/>
    <dgm:cxn modelId="{BBD6380B-2FE4-41A0-919D-457C07CB85A7}" type="presParOf" srcId="{220109AA-154E-47F9-BF4D-156205796651}" destId="{BFDF58F6-52FB-4317-8ECB-85C205894AE9}" srcOrd="3" destOrd="0" presId="urn:microsoft.com/office/officeart/2005/8/layout/radial2"/>
    <dgm:cxn modelId="{803B5F5F-D0F5-4E8B-9E6F-E10D3985CB04}" type="presParOf" srcId="{220109AA-154E-47F9-BF4D-156205796651}" destId="{B615D0BD-6D1A-4C5F-A748-31A189CE6121}" srcOrd="4" destOrd="0" presId="urn:microsoft.com/office/officeart/2005/8/layout/radial2"/>
    <dgm:cxn modelId="{876F5A8F-0FA5-4682-B2D6-9B670A95A87E}" type="presParOf" srcId="{B615D0BD-6D1A-4C5F-A748-31A189CE6121}" destId="{D94A4919-8D5F-4B74-91D6-F4DF985A76D5}" srcOrd="0" destOrd="0" presId="urn:microsoft.com/office/officeart/2005/8/layout/radial2"/>
    <dgm:cxn modelId="{5F3EBEF7-F74E-4A99-939B-8F85CCAF2FE1}" type="presParOf" srcId="{B615D0BD-6D1A-4C5F-A748-31A189CE6121}" destId="{86AEDF2B-8502-4FC6-A26D-66B0727C84E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06E23-B39D-465D-9F07-B4EB9463D333}">
      <dsp:nvSpPr>
        <dsp:cNvPr id="0" name=""/>
        <dsp:cNvSpPr/>
      </dsp:nvSpPr>
      <dsp:spPr>
        <a:xfrm rot="4186825">
          <a:off x="644357" y="1017542"/>
          <a:ext cx="4295743" cy="2995745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397FC-42D7-4CB6-81FB-EC1CF6FDE939}">
      <dsp:nvSpPr>
        <dsp:cNvPr id="0" name=""/>
        <dsp:cNvSpPr/>
      </dsp:nvSpPr>
      <dsp:spPr>
        <a:xfrm>
          <a:off x="2447409" y="1547191"/>
          <a:ext cx="108480" cy="10848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1A96-E5D1-48E4-B1EC-9B02C01A36F0}">
      <dsp:nvSpPr>
        <dsp:cNvPr id="0" name=""/>
        <dsp:cNvSpPr/>
      </dsp:nvSpPr>
      <dsp:spPr>
        <a:xfrm>
          <a:off x="3449939" y="2435845"/>
          <a:ext cx="108480" cy="10848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B65AF-25D0-454D-99BB-42D4726D5F4F}">
      <dsp:nvSpPr>
        <dsp:cNvPr id="0" name=""/>
        <dsp:cNvSpPr/>
      </dsp:nvSpPr>
      <dsp:spPr>
        <a:xfrm>
          <a:off x="424614" y="0"/>
          <a:ext cx="2025309" cy="79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Abraham</a:t>
          </a:r>
          <a:endParaRPr lang="en-US" sz="31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424614" y="0"/>
        <a:ext cx="2025309" cy="796190"/>
      </dsp:txXfrm>
    </dsp:sp>
    <dsp:sp modelId="{DFB8F6EF-AE20-4F8D-878C-7A202F3AE690}">
      <dsp:nvSpPr>
        <dsp:cNvPr id="0" name=""/>
        <dsp:cNvSpPr/>
      </dsp:nvSpPr>
      <dsp:spPr>
        <a:xfrm>
          <a:off x="2735199" y="622851"/>
          <a:ext cx="3110700" cy="1123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Israel: God’s </a:t>
          </a:r>
          <a:r>
            <a:rPr lang="en-US" sz="3000" b="1" i="1" kern="1200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Revelation</a:t>
          </a:r>
          <a:endParaRPr lang="en-US" sz="3000" b="1" i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2735199" y="622851"/>
        <a:ext cx="3110700" cy="1123655"/>
      </dsp:txXfrm>
    </dsp:sp>
    <dsp:sp modelId="{38AA6120-F2A0-4F8E-ADA6-FD3DDDEFF434}">
      <dsp:nvSpPr>
        <dsp:cNvPr id="0" name=""/>
        <dsp:cNvSpPr/>
      </dsp:nvSpPr>
      <dsp:spPr>
        <a:xfrm>
          <a:off x="82159" y="1958672"/>
          <a:ext cx="3052169" cy="1327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JC: </a:t>
          </a:r>
          <a:r>
            <a:rPr lang="en-US" sz="2900" b="1" i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Incarnation </a:t>
          </a:r>
          <a:r>
            <a:rPr lang="en-US" sz="2900" b="1" i="0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of the Living God</a:t>
          </a:r>
        </a:p>
      </dsp:txBody>
      <dsp:txXfrm>
        <a:off x="82159" y="1958672"/>
        <a:ext cx="3052169" cy="1327862"/>
      </dsp:txXfrm>
    </dsp:sp>
    <dsp:sp modelId="{47093E56-790C-4D79-B2FD-44D8C1739DB4}">
      <dsp:nvSpPr>
        <dsp:cNvPr id="0" name=""/>
        <dsp:cNvSpPr/>
      </dsp:nvSpPr>
      <dsp:spPr>
        <a:xfrm>
          <a:off x="2379490" y="4180000"/>
          <a:ext cx="3563970" cy="79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The Gentile Age</a:t>
          </a:r>
          <a:endParaRPr lang="en-US" sz="28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2379490" y="4180000"/>
        <a:ext cx="3563970" cy="7961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F58F6-52FB-4317-8ECB-85C205894AE9}">
      <dsp:nvSpPr>
        <dsp:cNvPr id="0" name=""/>
        <dsp:cNvSpPr/>
      </dsp:nvSpPr>
      <dsp:spPr>
        <a:xfrm rot="1748319">
          <a:off x="2101941" y="3187928"/>
          <a:ext cx="844070" cy="67587"/>
        </a:xfrm>
        <a:custGeom>
          <a:avLst/>
          <a:gdLst/>
          <a:ahLst/>
          <a:cxnLst/>
          <a:rect l="0" t="0" r="0" b="0"/>
          <a:pathLst>
            <a:path>
              <a:moveTo>
                <a:pt x="0" y="33793"/>
              </a:moveTo>
              <a:lnTo>
                <a:pt x="844070" y="337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751297-B62F-44C8-A6C6-40CB8F15C2ED}">
      <dsp:nvSpPr>
        <dsp:cNvPr id="0" name=""/>
        <dsp:cNvSpPr/>
      </dsp:nvSpPr>
      <dsp:spPr>
        <a:xfrm rot="19851681">
          <a:off x="2101941" y="1787618"/>
          <a:ext cx="844070" cy="67587"/>
        </a:xfrm>
        <a:custGeom>
          <a:avLst/>
          <a:gdLst/>
          <a:ahLst/>
          <a:cxnLst/>
          <a:rect l="0" t="0" r="0" b="0"/>
          <a:pathLst>
            <a:path>
              <a:moveTo>
                <a:pt x="0" y="33793"/>
              </a:moveTo>
              <a:lnTo>
                <a:pt x="844070" y="337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9A764-672A-4992-BAF6-ADF4DC3312AB}">
      <dsp:nvSpPr>
        <dsp:cNvPr id="0" name=""/>
        <dsp:cNvSpPr/>
      </dsp:nvSpPr>
      <dsp:spPr>
        <a:xfrm>
          <a:off x="453" y="1253980"/>
          <a:ext cx="2535174" cy="2535174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35FD5-FEEB-40B3-AEA7-E5C495C261F7}">
      <dsp:nvSpPr>
        <dsp:cNvPr id="0" name=""/>
        <dsp:cNvSpPr/>
      </dsp:nvSpPr>
      <dsp:spPr>
        <a:xfrm>
          <a:off x="2796348" y="485028"/>
          <a:ext cx="1521104" cy="15211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Is Lord</a:t>
          </a:r>
        </a:p>
      </dsp:txBody>
      <dsp:txXfrm>
        <a:off x="3019109" y="707789"/>
        <a:ext cx="1075582" cy="1075582"/>
      </dsp:txXfrm>
    </dsp:sp>
    <dsp:sp modelId="{E906A3C0-F198-46DA-860C-1CAE20DE3C85}">
      <dsp:nvSpPr>
        <dsp:cNvPr id="0" name=""/>
        <dsp:cNvSpPr/>
      </dsp:nvSpPr>
      <dsp:spPr>
        <a:xfrm>
          <a:off x="4469563" y="485028"/>
          <a:ext cx="2281657" cy="1521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rPr>
            <a:t>“Not ME!”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rPr>
            <a:t>Who else saves?</a:t>
          </a:r>
        </a:p>
      </dsp:txBody>
      <dsp:txXfrm>
        <a:off x="4469563" y="485028"/>
        <a:ext cx="2281657" cy="1521104"/>
      </dsp:txXfrm>
    </dsp:sp>
    <dsp:sp modelId="{D94A4919-8D5F-4B74-91D6-F4DF985A76D5}">
      <dsp:nvSpPr>
        <dsp:cNvPr id="0" name=""/>
        <dsp:cNvSpPr/>
      </dsp:nvSpPr>
      <dsp:spPr>
        <a:xfrm>
          <a:off x="2796348" y="3037001"/>
          <a:ext cx="1521104" cy="15211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Raised</a:t>
          </a:r>
        </a:p>
      </dsp:txBody>
      <dsp:txXfrm>
        <a:off x="3019109" y="3259762"/>
        <a:ext cx="1075582" cy="1075582"/>
      </dsp:txXfrm>
    </dsp:sp>
    <dsp:sp modelId="{86AEDF2B-8502-4FC6-A26D-66B0727C84E0}">
      <dsp:nvSpPr>
        <dsp:cNvPr id="0" name=""/>
        <dsp:cNvSpPr/>
      </dsp:nvSpPr>
      <dsp:spPr>
        <a:xfrm>
          <a:off x="4469563" y="3037001"/>
          <a:ext cx="2281657" cy="1521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rPr>
            <a:t>Lord of the afterlife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rPr>
            <a:t>Who else?</a:t>
          </a:r>
        </a:p>
      </dsp:txBody>
      <dsp:txXfrm>
        <a:off x="4469563" y="3037001"/>
        <a:ext cx="2281657" cy="15211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AEE1D-EC29-4C5A-B663-80708DE5C0DB}">
      <dsp:nvSpPr>
        <dsp:cNvPr id="0" name=""/>
        <dsp:cNvSpPr/>
      </dsp:nvSpPr>
      <dsp:spPr>
        <a:xfrm>
          <a:off x="230040" y="0"/>
          <a:ext cx="3447384" cy="295481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CA8A6-C779-48FB-8A27-2655D099863F}">
      <dsp:nvSpPr>
        <dsp:cNvPr id="0" name=""/>
        <dsp:cNvSpPr/>
      </dsp:nvSpPr>
      <dsp:spPr>
        <a:xfrm>
          <a:off x="230040" y="2068371"/>
          <a:ext cx="3447384" cy="70915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“ANYONE can </a:t>
          </a:r>
          <a:r>
            <a:rPr lang="en-US" sz="2800" u="sng" kern="1200" dirty="0"/>
            <a:t>be</a:t>
          </a:r>
          <a:r>
            <a:rPr lang="en-US" sz="2800" kern="1200" dirty="0"/>
            <a:t> saved”</a:t>
          </a:r>
        </a:p>
      </dsp:txBody>
      <dsp:txXfrm>
        <a:off x="230040" y="2068371"/>
        <a:ext cx="3447384" cy="7091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382C5-49FC-4BC3-BF9F-42FE8F940646}">
      <dsp:nvSpPr>
        <dsp:cNvPr id="0" name=""/>
        <dsp:cNvSpPr/>
      </dsp:nvSpPr>
      <dsp:spPr>
        <a:xfrm>
          <a:off x="2046893" y="657"/>
          <a:ext cx="3870000" cy="1054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Forgiven/ Righteous/ Guilt-Free</a:t>
          </a:r>
          <a:endParaRPr lang="en-US" sz="2800" b="1" kern="1200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sp:txBody>
      <dsp:txXfrm>
        <a:off x="2046893" y="657"/>
        <a:ext cx="3870000" cy="1054336"/>
      </dsp:txXfrm>
    </dsp:sp>
    <dsp:sp modelId="{B5282DC1-1C89-412C-84DD-F76AD1EF1F29}">
      <dsp:nvSpPr>
        <dsp:cNvPr id="0" name=""/>
        <dsp:cNvSpPr/>
      </dsp:nvSpPr>
      <dsp:spPr>
        <a:xfrm>
          <a:off x="2654393" y="1107711"/>
          <a:ext cx="2655000" cy="1054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50" dirty="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“Sons of God” (Hi </a:t>
          </a:r>
          <a:r>
            <a:rPr lang="en-US" sz="2800" b="1" kern="1200" cap="none" spc="50" dirty="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  <a:sym typeface="Wingdings" panose="05000000000000000000" pitchFamily="2" charset="2"/>
            </a:rPr>
            <a:t>VALUE)</a:t>
          </a:r>
          <a:endParaRPr lang="en-US" sz="2800" b="1" kern="1200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sp:txBody>
      <dsp:txXfrm>
        <a:off x="2654393" y="1107711"/>
        <a:ext cx="2655000" cy="1054336"/>
      </dsp:txXfrm>
    </dsp:sp>
    <dsp:sp modelId="{A7378CD0-25B2-4BCC-8FFE-039478E0A620}">
      <dsp:nvSpPr>
        <dsp:cNvPr id="0" name=""/>
        <dsp:cNvSpPr/>
      </dsp:nvSpPr>
      <dsp:spPr>
        <a:xfrm>
          <a:off x="2811893" y="2214764"/>
          <a:ext cx="2340000" cy="1054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New “Family of God”</a:t>
          </a:r>
          <a:endParaRPr lang="en-US" sz="2800" b="1" kern="1200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sp:txBody>
      <dsp:txXfrm>
        <a:off x="2811893" y="2214764"/>
        <a:ext cx="2340000" cy="1054336"/>
      </dsp:txXfrm>
    </dsp:sp>
    <dsp:sp modelId="{C38C15A6-5572-4EBD-B062-B49C3AAF56B2}">
      <dsp:nvSpPr>
        <dsp:cNvPr id="0" name=""/>
        <dsp:cNvSpPr/>
      </dsp:nvSpPr>
      <dsp:spPr>
        <a:xfrm>
          <a:off x="2226893" y="3321818"/>
          <a:ext cx="3510000" cy="1054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New Heart/Power/Gifts</a:t>
          </a:r>
          <a:endParaRPr lang="en-US" sz="2800" b="1" kern="1200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sp:txBody>
      <dsp:txXfrm>
        <a:off x="2226893" y="3321818"/>
        <a:ext cx="3510000" cy="1054336"/>
      </dsp:txXfrm>
    </dsp:sp>
    <dsp:sp modelId="{D82E63B5-4251-4CD3-AC2A-4D863D440A7B}">
      <dsp:nvSpPr>
        <dsp:cNvPr id="0" name=""/>
        <dsp:cNvSpPr/>
      </dsp:nvSpPr>
      <dsp:spPr>
        <a:xfrm>
          <a:off x="1461893" y="4428871"/>
          <a:ext cx="5040000" cy="1054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God Indwells: New Wisdom, Growth, Direction</a:t>
          </a:r>
          <a:endParaRPr lang="en-US" sz="2800" b="1" kern="1200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sp:txBody>
      <dsp:txXfrm>
        <a:off x="1461893" y="4428871"/>
        <a:ext cx="5040000" cy="1054336"/>
      </dsp:txXfrm>
    </dsp:sp>
    <dsp:sp modelId="{D22F5ACA-2A21-4B2D-B5A0-E3F5ABC34107}">
      <dsp:nvSpPr>
        <dsp:cNvPr id="0" name=""/>
        <dsp:cNvSpPr/>
      </dsp:nvSpPr>
      <dsp:spPr>
        <a:xfrm>
          <a:off x="2226893" y="5535925"/>
          <a:ext cx="3510000" cy="1054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5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New expectations: “Overcome…World”</a:t>
          </a:r>
          <a:endParaRPr lang="en-US" sz="2800" b="1" kern="1200" cap="none" spc="50" dirty="0">
            <a:ln w="9525" cmpd="sng">
              <a:prstDash val="solid"/>
            </a:ln>
            <a:effectLst>
              <a:glow rad="38100">
                <a:schemeClr val="accent1">
                  <a:alpha val="40000"/>
                </a:schemeClr>
              </a:glow>
            </a:effectLst>
            <a:latin typeface="Comic Sans MS" panose="030F0702030302020204" pitchFamily="66" charset="0"/>
          </a:endParaRPr>
        </a:p>
      </dsp:txBody>
      <dsp:txXfrm>
        <a:off x="2226893" y="5535925"/>
        <a:ext cx="3510000" cy="1054336"/>
      </dsp:txXfrm>
    </dsp:sp>
    <dsp:sp modelId="{9B3DE9B6-7C90-4EDB-AD01-9758DBE8D4F2}">
      <dsp:nvSpPr>
        <dsp:cNvPr id="0" name=""/>
        <dsp:cNvSpPr/>
      </dsp:nvSpPr>
      <dsp:spPr>
        <a:xfrm>
          <a:off x="3261893" y="6642978"/>
          <a:ext cx="1440000" cy="10543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  <a:sp3d extrusionH="28000" prstMaterial="matte"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50" dirty="0">
              <a:ln w="9525" cmpd="sng">
                <a:prstDash val="solid"/>
              </a:ln>
              <a:effectLst>
                <a:glow rad="38100">
                  <a:schemeClr val="accent1">
                    <a:alpha val="40000"/>
                  </a:schemeClr>
                </a:glow>
              </a:effectLst>
              <a:latin typeface="Comic Sans MS" panose="030F0702030302020204" pitchFamily="66" charset="0"/>
            </a:rPr>
            <a:t>Eternal Life</a:t>
          </a:r>
        </a:p>
      </dsp:txBody>
      <dsp:txXfrm>
        <a:off x="3261893" y="6642978"/>
        <a:ext cx="1440000" cy="105433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AEE1D-EC29-4C5A-B663-80708DE5C0DB}">
      <dsp:nvSpPr>
        <dsp:cNvPr id="0" name=""/>
        <dsp:cNvSpPr/>
      </dsp:nvSpPr>
      <dsp:spPr>
        <a:xfrm>
          <a:off x="230040" y="0"/>
          <a:ext cx="3447384" cy="295481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CA8A6-C779-48FB-8A27-2655D099863F}">
      <dsp:nvSpPr>
        <dsp:cNvPr id="0" name=""/>
        <dsp:cNvSpPr/>
      </dsp:nvSpPr>
      <dsp:spPr>
        <a:xfrm>
          <a:off x="230040" y="2068371"/>
          <a:ext cx="3447384" cy="70915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“ANYONE can </a:t>
          </a:r>
          <a:r>
            <a:rPr lang="en-US" sz="2800" u="sng" kern="1200" dirty="0"/>
            <a:t>be</a:t>
          </a:r>
          <a:r>
            <a:rPr lang="en-US" sz="2800" kern="1200" dirty="0"/>
            <a:t> saved”</a:t>
          </a:r>
        </a:p>
      </dsp:txBody>
      <dsp:txXfrm>
        <a:off x="230040" y="2068371"/>
        <a:ext cx="3447384" cy="70915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76F2E-6666-4602-9D41-852473FFF2B8}">
      <dsp:nvSpPr>
        <dsp:cNvPr id="0" name=""/>
        <dsp:cNvSpPr/>
      </dsp:nvSpPr>
      <dsp:spPr>
        <a:xfrm>
          <a:off x="0" y="629388"/>
          <a:ext cx="6294476" cy="546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521" tIns="583184" rIns="488521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omic Sans MS" panose="030F0702030302020204" pitchFamily="66" charset="0"/>
            </a:rPr>
            <a:t>10:6 "do not say </a:t>
          </a:r>
          <a:r>
            <a:rPr lang="en-US" sz="2800" u="sng" kern="1200" dirty="0">
              <a:latin typeface="Comic Sans MS" panose="030F0702030302020204" pitchFamily="66" charset="0"/>
            </a:rPr>
            <a:t>in your heart</a:t>
          </a:r>
          <a:r>
            <a:rPr lang="en-US" sz="2800" kern="1200" dirty="0">
              <a:latin typeface="Comic Sans MS" panose="030F0702030302020204" pitchFamily="66" charset="0"/>
            </a:rPr>
            <a:t>…”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omic Sans MS" panose="030F0702030302020204" pitchFamily="66" charset="0"/>
            </a:rPr>
            <a:t>10:8 "the word is near you, in your mouth and </a:t>
          </a:r>
          <a:r>
            <a:rPr lang="en-US" sz="2800" u="sng" kern="1200" dirty="0">
              <a:latin typeface="Comic Sans MS" panose="030F0702030302020204" pitchFamily="66" charset="0"/>
            </a:rPr>
            <a:t>in your heart</a:t>
          </a:r>
          <a:r>
            <a:rPr lang="en-US" sz="2800" kern="1200" dirty="0">
              <a:latin typeface="Comic Sans MS" panose="030F0702030302020204" pitchFamily="66" charset="0"/>
            </a:rPr>
            <a:t>…”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omic Sans MS" panose="030F0702030302020204" pitchFamily="66" charset="0"/>
            </a:rPr>
            <a:t>10:9 …and believe </a:t>
          </a:r>
          <a:r>
            <a:rPr lang="en-US" sz="2800" u="sng" kern="1200" dirty="0">
              <a:latin typeface="Comic Sans MS" panose="030F0702030302020204" pitchFamily="66" charset="0"/>
            </a:rPr>
            <a:t>in your heart</a:t>
          </a:r>
          <a:r>
            <a:rPr lang="en-US" sz="2800" kern="1200" dirty="0">
              <a:latin typeface="Comic Sans MS" panose="030F0702030302020204" pitchFamily="66" charset="0"/>
            </a:rPr>
            <a:t> …you will be saved;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Comic Sans MS" panose="030F0702030302020204" pitchFamily="66" charset="0"/>
            </a:rPr>
            <a:t>10:10 for with </a:t>
          </a:r>
          <a:r>
            <a:rPr lang="en-US" sz="2800" u="sng" kern="1200" dirty="0">
              <a:latin typeface="Comic Sans MS" panose="030F0702030302020204" pitchFamily="66" charset="0"/>
            </a:rPr>
            <a:t>the heart </a:t>
          </a:r>
          <a:r>
            <a:rPr lang="en-US" sz="2800" kern="1200" dirty="0">
              <a:latin typeface="Comic Sans MS" panose="030F0702030302020204" pitchFamily="66" charset="0"/>
            </a:rPr>
            <a:t>a person believes, resulting in righteousness…</a:t>
          </a:r>
        </a:p>
      </dsp:txBody>
      <dsp:txXfrm>
        <a:off x="0" y="629388"/>
        <a:ext cx="6294476" cy="5468400"/>
      </dsp:txXfrm>
    </dsp:sp>
    <dsp:sp modelId="{E98896A6-3EA6-4C72-BD0D-AAB316631EAD}">
      <dsp:nvSpPr>
        <dsp:cNvPr id="0" name=""/>
        <dsp:cNvSpPr/>
      </dsp:nvSpPr>
      <dsp:spPr>
        <a:xfrm>
          <a:off x="314723" y="216108"/>
          <a:ext cx="4406133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541" tIns="0" rIns="16654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mic Sans MS" panose="030F0702030302020204" pitchFamily="66" charset="0"/>
            </a:rPr>
            <a:t>God Reaches the </a:t>
          </a:r>
          <a:r>
            <a:rPr lang="en-US" sz="2800" b="1" u="sng" kern="1200" dirty="0">
              <a:latin typeface="Comic Sans MS" panose="030F0702030302020204" pitchFamily="66" charset="0"/>
            </a:rPr>
            <a:t>Heart</a:t>
          </a:r>
        </a:p>
      </dsp:txBody>
      <dsp:txXfrm>
        <a:off x="355072" y="256457"/>
        <a:ext cx="4325435" cy="7458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074CE-E387-4DE8-BD76-D4E1E2FF8CF1}">
      <dsp:nvSpPr>
        <dsp:cNvPr id="0" name=""/>
        <dsp:cNvSpPr/>
      </dsp:nvSpPr>
      <dsp:spPr>
        <a:xfrm rot="5400000">
          <a:off x="-390686" y="1713047"/>
          <a:ext cx="1737975" cy="21040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5A733C-B918-478C-8B47-EC3D0ACB00C0}">
      <dsp:nvSpPr>
        <dsp:cNvPr id="0" name=""/>
        <dsp:cNvSpPr/>
      </dsp:nvSpPr>
      <dsp:spPr>
        <a:xfrm>
          <a:off x="3008" y="594838"/>
          <a:ext cx="2337879" cy="14027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How then will they call on Him in whom they have not believed?</a:t>
          </a:r>
        </a:p>
      </dsp:txBody>
      <dsp:txXfrm>
        <a:off x="44092" y="635922"/>
        <a:ext cx="2255711" cy="1320559"/>
      </dsp:txXfrm>
    </dsp:sp>
    <dsp:sp modelId="{3417CE41-195A-4DFB-B535-43CD20FCEBCA}">
      <dsp:nvSpPr>
        <dsp:cNvPr id="0" name=""/>
        <dsp:cNvSpPr/>
      </dsp:nvSpPr>
      <dsp:spPr>
        <a:xfrm>
          <a:off x="486018" y="2589752"/>
          <a:ext cx="3093945" cy="21040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6BA647-2526-4A9E-9A13-7567969A4A26}">
      <dsp:nvSpPr>
        <dsp:cNvPr id="0" name=""/>
        <dsp:cNvSpPr/>
      </dsp:nvSpPr>
      <dsp:spPr>
        <a:xfrm>
          <a:off x="3008" y="2348247"/>
          <a:ext cx="2337879" cy="14027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How will they believe in Him whom they have not heard? </a:t>
          </a:r>
        </a:p>
      </dsp:txBody>
      <dsp:txXfrm>
        <a:off x="44092" y="2389331"/>
        <a:ext cx="2255711" cy="1320559"/>
      </dsp:txXfrm>
    </dsp:sp>
    <dsp:sp modelId="{587F5D42-CE9C-40E6-9292-B0FCEC5DD08E}">
      <dsp:nvSpPr>
        <dsp:cNvPr id="0" name=""/>
        <dsp:cNvSpPr/>
      </dsp:nvSpPr>
      <dsp:spPr>
        <a:xfrm rot="16200000">
          <a:off x="2718692" y="1713047"/>
          <a:ext cx="1737975" cy="210409"/>
        </a:xfrm>
        <a:prstGeom prst="rect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5DBD42-B82A-46A0-A589-4532FB574014}">
      <dsp:nvSpPr>
        <dsp:cNvPr id="0" name=""/>
        <dsp:cNvSpPr/>
      </dsp:nvSpPr>
      <dsp:spPr>
        <a:xfrm>
          <a:off x="3112388" y="2348247"/>
          <a:ext cx="2337879" cy="14027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And how will they hear without a preacher?</a:t>
          </a:r>
        </a:p>
      </dsp:txBody>
      <dsp:txXfrm>
        <a:off x="3153472" y="2389331"/>
        <a:ext cx="2255711" cy="1320559"/>
      </dsp:txXfrm>
    </dsp:sp>
    <dsp:sp modelId="{60155041-108A-4C5B-AC8A-77BEE7A1B50E}">
      <dsp:nvSpPr>
        <dsp:cNvPr id="0" name=""/>
        <dsp:cNvSpPr/>
      </dsp:nvSpPr>
      <dsp:spPr>
        <a:xfrm>
          <a:off x="3112388" y="594838"/>
          <a:ext cx="2337879" cy="14027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/>
            <a:t>How will they preach unless they are sent? </a:t>
          </a:r>
        </a:p>
      </dsp:txBody>
      <dsp:txXfrm>
        <a:off x="3153472" y="635922"/>
        <a:ext cx="2255711" cy="132055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AEE1D-EC29-4C5A-B663-80708DE5C0DB}">
      <dsp:nvSpPr>
        <dsp:cNvPr id="0" name=""/>
        <dsp:cNvSpPr/>
      </dsp:nvSpPr>
      <dsp:spPr>
        <a:xfrm>
          <a:off x="230040" y="0"/>
          <a:ext cx="3447384" cy="295481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CA8A6-C779-48FB-8A27-2655D099863F}">
      <dsp:nvSpPr>
        <dsp:cNvPr id="0" name=""/>
        <dsp:cNvSpPr/>
      </dsp:nvSpPr>
      <dsp:spPr>
        <a:xfrm>
          <a:off x="230040" y="2068371"/>
          <a:ext cx="3447384" cy="709156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“you will </a:t>
          </a:r>
          <a:r>
            <a:rPr lang="en-US" sz="3300" u="sng" kern="1200" dirty="0"/>
            <a:t>be</a:t>
          </a:r>
          <a:r>
            <a:rPr lang="en-US" sz="3300" kern="1200" dirty="0"/>
            <a:t> saved”</a:t>
          </a:r>
        </a:p>
      </dsp:txBody>
      <dsp:txXfrm>
        <a:off x="230040" y="2068371"/>
        <a:ext cx="3447384" cy="709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06E23-B39D-465D-9F07-B4EB9463D333}">
      <dsp:nvSpPr>
        <dsp:cNvPr id="0" name=""/>
        <dsp:cNvSpPr/>
      </dsp:nvSpPr>
      <dsp:spPr>
        <a:xfrm rot="4186825">
          <a:off x="644357" y="1017542"/>
          <a:ext cx="4295743" cy="2995745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397FC-42D7-4CB6-81FB-EC1CF6FDE939}">
      <dsp:nvSpPr>
        <dsp:cNvPr id="0" name=""/>
        <dsp:cNvSpPr/>
      </dsp:nvSpPr>
      <dsp:spPr>
        <a:xfrm>
          <a:off x="2447409" y="1547191"/>
          <a:ext cx="108480" cy="10848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A1A96-E5D1-48E4-B1EC-9B02C01A36F0}">
      <dsp:nvSpPr>
        <dsp:cNvPr id="0" name=""/>
        <dsp:cNvSpPr/>
      </dsp:nvSpPr>
      <dsp:spPr>
        <a:xfrm>
          <a:off x="3449939" y="2435845"/>
          <a:ext cx="108480" cy="10848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B65AF-25D0-454D-99BB-42D4726D5F4F}">
      <dsp:nvSpPr>
        <dsp:cNvPr id="0" name=""/>
        <dsp:cNvSpPr/>
      </dsp:nvSpPr>
      <dsp:spPr>
        <a:xfrm>
          <a:off x="424614" y="0"/>
          <a:ext cx="2025309" cy="79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Abraham</a:t>
          </a:r>
          <a:endParaRPr lang="en-US" sz="3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424614" y="0"/>
        <a:ext cx="2025309" cy="796190"/>
      </dsp:txXfrm>
    </dsp:sp>
    <dsp:sp modelId="{DFB8F6EF-AE20-4F8D-878C-7A202F3AE690}">
      <dsp:nvSpPr>
        <dsp:cNvPr id="0" name=""/>
        <dsp:cNvSpPr/>
      </dsp:nvSpPr>
      <dsp:spPr>
        <a:xfrm>
          <a:off x="3032691" y="622851"/>
          <a:ext cx="2515717" cy="1123655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Israel: God’s </a:t>
          </a:r>
          <a:r>
            <a:rPr lang="en-US" sz="2900" b="1" i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Revelation</a:t>
          </a:r>
        </a:p>
      </dsp:txBody>
      <dsp:txXfrm>
        <a:off x="3032691" y="622851"/>
        <a:ext cx="2515717" cy="1123655"/>
      </dsp:txXfrm>
    </dsp:sp>
    <dsp:sp modelId="{38AA6120-F2A0-4F8E-ADA6-FD3DDDEFF434}">
      <dsp:nvSpPr>
        <dsp:cNvPr id="0" name=""/>
        <dsp:cNvSpPr/>
      </dsp:nvSpPr>
      <dsp:spPr>
        <a:xfrm>
          <a:off x="82159" y="1958672"/>
          <a:ext cx="3052169" cy="1327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JC: </a:t>
          </a:r>
          <a:r>
            <a:rPr lang="en-US" sz="2800" b="1" i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Incarnation </a:t>
          </a:r>
          <a:r>
            <a:rPr lang="en-US" sz="2800" b="1" i="0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of the Living God</a:t>
          </a:r>
        </a:p>
      </dsp:txBody>
      <dsp:txXfrm>
        <a:off x="82159" y="1958672"/>
        <a:ext cx="3052169" cy="1327862"/>
      </dsp:txXfrm>
    </dsp:sp>
    <dsp:sp modelId="{47093E56-790C-4D79-B2FD-44D8C1739DB4}">
      <dsp:nvSpPr>
        <dsp:cNvPr id="0" name=""/>
        <dsp:cNvSpPr/>
      </dsp:nvSpPr>
      <dsp:spPr>
        <a:xfrm>
          <a:off x="2508699" y="4163360"/>
          <a:ext cx="3563970" cy="514657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The Gentile Age</a:t>
          </a:r>
        </a:p>
      </dsp:txBody>
      <dsp:txXfrm>
        <a:off x="2508699" y="4163360"/>
        <a:ext cx="3563970" cy="5146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1DB6F-0F92-40A7-8C7D-D2B290C205EA}">
      <dsp:nvSpPr>
        <dsp:cNvPr id="0" name=""/>
        <dsp:cNvSpPr/>
      </dsp:nvSpPr>
      <dsp:spPr>
        <a:xfrm>
          <a:off x="1084387" y="1022"/>
          <a:ext cx="3212678" cy="257014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5B363-B6B1-4CC7-99B0-4C5E0759D1DF}">
      <dsp:nvSpPr>
        <dsp:cNvPr id="0" name=""/>
        <dsp:cNvSpPr/>
      </dsp:nvSpPr>
      <dsp:spPr>
        <a:xfrm>
          <a:off x="1336386" y="2352930"/>
          <a:ext cx="2859283" cy="89954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Angry Young McCallums</a:t>
          </a:r>
        </a:p>
      </dsp:txBody>
      <dsp:txXfrm>
        <a:off x="1336386" y="2352930"/>
        <a:ext cx="2859283" cy="899549"/>
      </dsp:txXfrm>
    </dsp:sp>
    <dsp:sp modelId="{299CD091-CF4B-49C9-8EDA-F8E53DA13BB6}">
      <dsp:nvSpPr>
        <dsp:cNvPr id="0" name=""/>
        <dsp:cNvSpPr/>
      </dsp:nvSpPr>
      <dsp:spPr>
        <a:xfrm>
          <a:off x="4618333" y="1022"/>
          <a:ext cx="3212678" cy="257014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847CB-8411-40F8-8159-EA71390EEB72}">
      <dsp:nvSpPr>
        <dsp:cNvPr id="0" name=""/>
        <dsp:cNvSpPr/>
      </dsp:nvSpPr>
      <dsp:spPr>
        <a:xfrm>
          <a:off x="4907474" y="2314151"/>
          <a:ext cx="2859283" cy="89954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Picts were feared exhibitionists</a:t>
          </a:r>
        </a:p>
      </dsp:txBody>
      <dsp:txXfrm>
        <a:off x="4907474" y="2314151"/>
        <a:ext cx="2859283" cy="899549"/>
      </dsp:txXfrm>
    </dsp:sp>
    <dsp:sp modelId="{75B8BE61-4825-4A41-8059-0628A25B90D3}">
      <dsp:nvSpPr>
        <dsp:cNvPr id="0" name=""/>
        <dsp:cNvSpPr/>
      </dsp:nvSpPr>
      <dsp:spPr>
        <a:xfrm>
          <a:off x="2851360" y="3534968"/>
          <a:ext cx="3212678" cy="257014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03F60-5DF1-48D7-9D37-D59C94D6FB50}">
      <dsp:nvSpPr>
        <dsp:cNvPr id="0" name=""/>
        <dsp:cNvSpPr/>
      </dsp:nvSpPr>
      <dsp:spPr>
        <a:xfrm>
          <a:off x="3140501" y="5848097"/>
          <a:ext cx="2859283" cy="899549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…which wasn’t </a:t>
          </a:r>
          <a:r>
            <a:rPr lang="en-US" sz="2600" b="0" i="1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always</a:t>
          </a:r>
          <a:r>
            <a:rPr lang="en-US" sz="2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bad.</a:t>
          </a:r>
        </a:p>
      </dsp:txBody>
      <dsp:txXfrm>
        <a:off x="3140501" y="5848097"/>
        <a:ext cx="2859283" cy="899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6F13F-AD81-4088-B6EA-BB2F5B25DE71}">
      <dsp:nvSpPr>
        <dsp:cNvPr id="0" name=""/>
        <dsp:cNvSpPr/>
      </dsp:nvSpPr>
      <dsp:spPr>
        <a:xfrm>
          <a:off x="1160838" y="794274"/>
          <a:ext cx="3879216" cy="3993151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-466446"/>
                <a:satOff val="-7859"/>
                <a:lumOff val="430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-466446"/>
                <a:satOff val="-7859"/>
                <a:lumOff val="430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-466446"/>
                <a:satOff val="-7859"/>
                <a:lumOff val="430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F5FA65-DE94-4EBA-A6FA-D4ECED4AA8B5}">
      <dsp:nvSpPr>
        <dsp:cNvPr id="0" name=""/>
        <dsp:cNvSpPr/>
      </dsp:nvSpPr>
      <dsp:spPr>
        <a:xfrm>
          <a:off x="2372602" y="2254292"/>
          <a:ext cx="1182756" cy="1182756"/>
        </a:xfrm>
        <a:prstGeom prst="su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5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503745-98AF-4825-B53A-E656C9405EA0}">
      <dsp:nvSpPr>
        <dsp:cNvPr id="0" name=""/>
        <dsp:cNvSpPr/>
      </dsp:nvSpPr>
      <dsp:spPr>
        <a:xfrm>
          <a:off x="5329493" y="-111220"/>
          <a:ext cx="1774134" cy="1478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Personal Realm</a:t>
          </a:r>
        </a:p>
      </dsp:txBody>
      <dsp:txXfrm>
        <a:off x="5329493" y="-111220"/>
        <a:ext cx="1774134" cy="1478445"/>
      </dsp:txXfrm>
    </dsp:sp>
    <dsp:sp modelId="{8745AFD3-4148-4BEB-B4AC-BE40BF9C29C7}">
      <dsp:nvSpPr>
        <dsp:cNvPr id="0" name=""/>
        <dsp:cNvSpPr/>
      </dsp:nvSpPr>
      <dsp:spPr>
        <a:xfrm>
          <a:off x="4885959" y="628002"/>
          <a:ext cx="44353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28600">
            <a:schemeClr val="accent1">
              <a:satMod val="175000"/>
              <a:alpha val="40000"/>
            </a:schemeClr>
          </a:glow>
        </a:effectLst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80BEE-A516-4F04-877D-4561524F0403}">
      <dsp:nvSpPr>
        <dsp:cNvPr id="0" name=""/>
        <dsp:cNvSpPr/>
      </dsp:nvSpPr>
      <dsp:spPr>
        <a:xfrm rot="5400000">
          <a:off x="2814805" y="775994"/>
          <a:ext cx="2218851" cy="192050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39700">
            <a:schemeClr val="accent1">
              <a:satMod val="175000"/>
              <a:alpha val="40000"/>
            </a:schemeClr>
          </a:glow>
        </a:effectLst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6DEBC-4CA2-416D-8682-E86357A0328E}">
      <dsp:nvSpPr>
        <dsp:cNvPr id="0" name=""/>
        <dsp:cNvSpPr/>
      </dsp:nvSpPr>
      <dsp:spPr>
        <a:xfrm>
          <a:off x="5329493" y="1367225"/>
          <a:ext cx="1774134" cy="1478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34290" bIns="342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God’s Realm</a:t>
          </a:r>
        </a:p>
      </dsp:txBody>
      <dsp:txXfrm>
        <a:off x="5329493" y="1367225"/>
        <a:ext cx="1774134" cy="1478445"/>
      </dsp:txXfrm>
    </dsp:sp>
    <dsp:sp modelId="{A16706B6-873C-47DD-A915-A3A3A2E6344C}">
      <dsp:nvSpPr>
        <dsp:cNvPr id="0" name=""/>
        <dsp:cNvSpPr/>
      </dsp:nvSpPr>
      <dsp:spPr>
        <a:xfrm>
          <a:off x="4885959" y="2106447"/>
          <a:ext cx="44353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28600">
            <a:schemeClr val="accent1">
              <a:satMod val="175000"/>
              <a:alpha val="40000"/>
            </a:schemeClr>
          </a:glow>
        </a:effectLst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7BD20-89D7-478F-B86F-63BE7D743C20}">
      <dsp:nvSpPr>
        <dsp:cNvPr id="0" name=""/>
        <dsp:cNvSpPr/>
      </dsp:nvSpPr>
      <dsp:spPr>
        <a:xfrm rot="5400000">
          <a:off x="3571207" y="2348499"/>
          <a:ext cx="1553195" cy="107335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28600">
            <a:schemeClr val="accent1">
              <a:satMod val="175000"/>
              <a:alpha val="40000"/>
            </a:schemeClr>
          </a:glow>
        </a:effectLst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6F13F-AD81-4088-B6EA-BB2F5B25DE71}">
      <dsp:nvSpPr>
        <dsp:cNvPr id="0" name=""/>
        <dsp:cNvSpPr/>
      </dsp:nvSpPr>
      <dsp:spPr>
        <a:xfrm>
          <a:off x="1160838" y="794274"/>
          <a:ext cx="3879216" cy="3993151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-466446"/>
                <a:satOff val="-7859"/>
                <a:lumOff val="430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-466446"/>
                <a:satOff val="-7859"/>
                <a:lumOff val="430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-466446"/>
                <a:satOff val="-7859"/>
                <a:lumOff val="430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3F5FA65-DE94-4EBA-A6FA-D4ECED4AA8B5}">
      <dsp:nvSpPr>
        <dsp:cNvPr id="0" name=""/>
        <dsp:cNvSpPr/>
      </dsp:nvSpPr>
      <dsp:spPr>
        <a:xfrm>
          <a:off x="2372602" y="2254292"/>
          <a:ext cx="1182756" cy="1182756"/>
        </a:xfrm>
        <a:prstGeom prst="su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5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503745-98AF-4825-B53A-E656C9405EA0}">
      <dsp:nvSpPr>
        <dsp:cNvPr id="0" name=""/>
        <dsp:cNvSpPr/>
      </dsp:nvSpPr>
      <dsp:spPr>
        <a:xfrm>
          <a:off x="5329493" y="-111220"/>
          <a:ext cx="1774134" cy="1478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4699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God’s Realm</a:t>
          </a:r>
        </a:p>
      </dsp:txBody>
      <dsp:txXfrm>
        <a:off x="5329493" y="-111220"/>
        <a:ext cx="1774134" cy="1478445"/>
      </dsp:txXfrm>
    </dsp:sp>
    <dsp:sp modelId="{8745AFD3-4148-4BEB-B4AC-BE40BF9C29C7}">
      <dsp:nvSpPr>
        <dsp:cNvPr id="0" name=""/>
        <dsp:cNvSpPr/>
      </dsp:nvSpPr>
      <dsp:spPr>
        <a:xfrm>
          <a:off x="4885959" y="628002"/>
          <a:ext cx="44353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28600">
            <a:schemeClr val="accent1">
              <a:satMod val="175000"/>
              <a:alpha val="40000"/>
            </a:schemeClr>
          </a:glow>
        </a:effectLst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80BEE-A516-4F04-877D-4561524F0403}">
      <dsp:nvSpPr>
        <dsp:cNvPr id="0" name=""/>
        <dsp:cNvSpPr/>
      </dsp:nvSpPr>
      <dsp:spPr>
        <a:xfrm rot="5400000">
          <a:off x="2814805" y="775994"/>
          <a:ext cx="2218851" cy="192050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39700">
            <a:schemeClr val="accent1">
              <a:satMod val="175000"/>
              <a:alpha val="40000"/>
            </a:schemeClr>
          </a:glow>
        </a:effectLst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6DEBC-4CA2-416D-8682-E86357A0328E}">
      <dsp:nvSpPr>
        <dsp:cNvPr id="0" name=""/>
        <dsp:cNvSpPr/>
      </dsp:nvSpPr>
      <dsp:spPr>
        <a:xfrm>
          <a:off x="5329493" y="1367225"/>
          <a:ext cx="1774134" cy="1478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46990" bIns="4699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MY Realm</a:t>
          </a:r>
        </a:p>
      </dsp:txBody>
      <dsp:txXfrm>
        <a:off x="5329493" y="1367225"/>
        <a:ext cx="1774134" cy="1478445"/>
      </dsp:txXfrm>
    </dsp:sp>
    <dsp:sp modelId="{A16706B6-873C-47DD-A915-A3A3A2E6344C}">
      <dsp:nvSpPr>
        <dsp:cNvPr id="0" name=""/>
        <dsp:cNvSpPr/>
      </dsp:nvSpPr>
      <dsp:spPr>
        <a:xfrm>
          <a:off x="4885959" y="2106447"/>
          <a:ext cx="44353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28600">
            <a:schemeClr val="accent1">
              <a:satMod val="175000"/>
              <a:alpha val="40000"/>
            </a:schemeClr>
          </a:glow>
        </a:effectLst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7BD20-89D7-478F-B86F-63BE7D743C20}">
      <dsp:nvSpPr>
        <dsp:cNvPr id="0" name=""/>
        <dsp:cNvSpPr/>
      </dsp:nvSpPr>
      <dsp:spPr>
        <a:xfrm rot="5400000">
          <a:off x="3571207" y="2348499"/>
          <a:ext cx="1553195" cy="1073351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228600">
            <a:schemeClr val="accent1">
              <a:satMod val="175000"/>
              <a:alpha val="40000"/>
            </a:schemeClr>
          </a:glow>
        </a:effectLst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72744-9DAB-4C10-A878-80DDE5976C8B}">
      <dsp:nvSpPr>
        <dsp:cNvPr id="0" name=""/>
        <dsp:cNvSpPr/>
      </dsp:nvSpPr>
      <dsp:spPr>
        <a:xfrm>
          <a:off x="2944" y="0"/>
          <a:ext cx="1766847" cy="189229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307F-9134-4A22-B49C-DF5615325C8D}">
      <dsp:nvSpPr>
        <dsp:cNvPr id="0" name=""/>
        <dsp:cNvSpPr/>
      </dsp:nvSpPr>
      <dsp:spPr>
        <a:xfrm>
          <a:off x="1822797" y="0"/>
          <a:ext cx="2998287" cy="189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0" rIns="384048" bIns="384048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Trust in Jesus</a:t>
          </a:r>
        </a:p>
      </dsp:txBody>
      <dsp:txXfrm>
        <a:off x="1822797" y="0"/>
        <a:ext cx="2998287" cy="1892295"/>
      </dsp:txXfrm>
    </dsp:sp>
    <dsp:sp modelId="{C77BC51C-0074-4CB0-9343-484B0621F738}">
      <dsp:nvSpPr>
        <dsp:cNvPr id="0" name=""/>
        <dsp:cNvSpPr/>
      </dsp:nvSpPr>
      <dsp:spPr>
        <a:xfrm>
          <a:off x="532999" y="2049987"/>
          <a:ext cx="1766847" cy="189229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AA0CC-3F24-46E3-9C79-F9812B270D68}">
      <dsp:nvSpPr>
        <dsp:cNvPr id="0" name=""/>
        <dsp:cNvSpPr/>
      </dsp:nvSpPr>
      <dsp:spPr>
        <a:xfrm>
          <a:off x="2352852" y="2049987"/>
          <a:ext cx="2998287" cy="189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4048" tIns="0" rIns="384048" bIns="384048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OR Law</a:t>
          </a:r>
        </a:p>
      </dsp:txBody>
      <dsp:txXfrm>
        <a:off x="2352852" y="2049987"/>
        <a:ext cx="2998287" cy="18922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F2D21-08FC-4B53-B184-7F4809A0DD8F}">
      <dsp:nvSpPr>
        <dsp:cNvPr id="0" name=""/>
        <dsp:cNvSpPr/>
      </dsp:nvSpPr>
      <dsp:spPr>
        <a:xfrm rot="5400000">
          <a:off x="5489786" y="-1909469"/>
          <a:ext cx="1729404" cy="59806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Laws </a:t>
          </a:r>
          <a:r>
            <a:rPr lang="en-US" sz="3100" u="sng" kern="1200" dirty="0"/>
            <a:t>Prolong</a:t>
          </a:r>
          <a:r>
            <a:rPr lang="en-US" sz="3100" kern="1200" dirty="0"/>
            <a:t> Life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Necessary in an Evil World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Humans are LAW-LOVERS</a:t>
          </a:r>
        </a:p>
      </dsp:txBody>
      <dsp:txXfrm rot="-5400000">
        <a:off x="3364141" y="300599"/>
        <a:ext cx="5896272" cy="1560558"/>
      </dsp:txXfrm>
    </dsp:sp>
    <dsp:sp modelId="{0F8E3826-4FE1-4530-9922-6DDED013BD76}">
      <dsp:nvSpPr>
        <dsp:cNvPr id="0" name=""/>
        <dsp:cNvSpPr/>
      </dsp:nvSpPr>
      <dsp:spPr>
        <a:xfrm>
          <a:off x="0" y="0"/>
          <a:ext cx="3364141" cy="2161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116205" rIns="232410" bIns="11620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 dirty="0"/>
            <a:t>Law= </a:t>
          </a:r>
          <a:r>
            <a:rPr lang="en-US" sz="6100" u="sng" kern="1200" dirty="0"/>
            <a:t>DO</a:t>
          </a:r>
          <a:r>
            <a:rPr lang="en-US" sz="6100" kern="1200" dirty="0"/>
            <a:t>!</a:t>
          </a:r>
        </a:p>
      </dsp:txBody>
      <dsp:txXfrm>
        <a:off x="105528" y="105528"/>
        <a:ext cx="3153085" cy="19507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51297-B62F-44C8-A6C6-40CB8F15C2ED}">
      <dsp:nvSpPr>
        <dsp:cNvPr id="0" name=""/>
        <dsp:cNvSpPr/>
      </dsp:nvSpPr>
      <dsp:spPr>
        <a:xfrm>
          <a:off x="1994872" y="2487949"/>
          <a:ext cx="624955" cy="67236"/>
        </a:xfrm>
        <a:custGeom>
          <a:avLst/>
          <a:gdLst/>
          <a:ahLst/>
          <a:cxnLst/>
          <a:rect l="0" t="0" r="0" b="0"/>
          <a:pathLst>
            <a:path>
              <a:moveTo>
                <a:pt x="0" y="33618"/>
              </a:moveTo>
              <a:lnTo>
                <a:pt x="624955" y="3361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9A764-672A-4992-BAF6-ADF4DC3312AB}">
      <dsp:nvSpPr>
        <dsp:cNvPr id="0" name=""/>
        <dsp:cNvSpPr/>
      </dsp:nvSpPr>
      <dsp:spPr>
        <a:xfrm>
          <a:off x="847" y="1348611"/>
          <a:ext cx="2345912" cy="234591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35FD5-FEEB-40B3-AEA7-E5C495C261F7}">
      <dsp:nvSpPr>
        <dsp:cNvPr id="0" name=""/>
        <dsp:cNvSpPr/>
      </dsp:nvSpPr>
      <dsp:spPr>
        <a:xfrm>
          <a:off x="2619828" y="1817793"/>
          <a:ext cx="1407547" cy="14075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Is NOT:</a:t>
          </a:r>
        </a:p>
      </dsp:txBody>
      <dsp:txXfrm>
        <a:off x="2825958" y="2023923"/>
        <a:ext cx="995287" cy="995287"/>
      </dsp:txXfrm>
    </dsp:sp>
    <dsp:sp modelId="{E906A3C0-F198-46DA-860C-1CAE20DE3C85}">
      <dsp:nvSpPr>
        <dsp:cNvPr id="0" name=""/>
        <dsp:cNvSpPr/>
      </dsp:nvSpPr>
      <dsp:spPr>
        <a:xfrm>
          <a:off x="4168129" y="1817793"/>
          <a:ext cx="2111320" cy="1407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“Who knows…?”</a:t>
          </a:r>
        </a:p>
      </dsp:txBody>
      <dsp:txXfrm>
        <a:off x="4168129" y="1817793"/>
        <a:ext cx="2111320" cy="14075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F58F6-52FB-4317-8ECB-85C205894AE9}">
      <dsp:nvSpPr>
        <dsp:cNvPr id="0" name=""/>
        <dsp:cNvSpPr/>
      </dsp:nvSpPr>
      <dsp:spPr>
        <a:xfrm rot="1744823">
          <a:off x="1950096" y="3139884"/>
          <a:ext cx="799103" cy="67412"/>
        </a:xfrm>
        <a:custGeom>
          <a:avLst/>
          <a:gdLst/>
          <a:ahLst/>
          <a:cxnLst/>
          <a:rect l="0" t="0" r="0" b="0"/>
          <a:pathLst>
            <a:path>
              <a:moveTo>
                <a:pt x="0" y="33706"/>
              </a:moveTo>
              <a:lnTo>
                <a:pt x="799103" y="3370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751297-B62F-44C8-A6C6-40CB8F15C2ED}">
      <dsp:nvSpPr>
        <dsp:cNvPr id="0" name=""/>
        <dsp:cNvSpPr/>
      </dsp:nvSpPr>
      <dsp:spPr>
        <a:xfrm rot="19855177">
          <a:off x="1950096" y="1835837"/>
          <a:ext cx="799103" cy="67412"/>
        </a:xfrm>
        <a:custGeom>
          <a:avLst/>
          <a:gdLst/>
          <a:ahLst/>
          <a:cxnLst/>
          <a:rect l="0" t="0" r="0" b="0"/>
          <a:pathLst>
            <a:path>
              <a:moveTo>
                <a:pt x="0" y="33706"/>
              </a:moveTo>
              <a:lnTo>
                <a:pt x="799103" y="3370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9A764-672A-4992-BAF6-ADF4DC3312AB}">
      <dsp:nvSpPr>
        <dsp:cNvPr id="0" name=""/>
        <dsp:cNvSpPr/>
      </dsp:nvSpPr>
      <dsp:spPr>
        <a:xfrm>
          <a:off x="1225" y="1345544"/>
          <a:ext cx="2352045" cy="235204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35FD5-FEEB-40B3-AEA7-E5C495C261F7}">
      <dsp:nvSpPr>
        <dsp:cNvPr id="0" name=""/>
        <dsp:cNvSpPr/>
      </dsp:nvSpPr>
      <dsp:spPr>
        <a:xfrm>
          <a:off x="2609881" y="626780"/>
          <a:ext cx="1411227" cy="14112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Is NOT:</a:t>
          </a:r>
        </a:p>
      </dsp:txBody>
      <dsp:txXfrm>
        <a:off x="2816550" y="833449"/>
        <a:ext cx="997889" cy="997889"/>
      </dsp:txXfrm>
    </dsp:sp>
    <dsp:sp modelId="{E906A3C0-F198-46DA-860C-1CAE20DE3C85}">
      <dsp:nvSpPr>
        <dsp:cNvPr id="0" name=""/>
        <dsp:cNvSpPr/>
      </dsp:nvSpPr>
      <dsp:spPr>
        <a:xfrm>
          <a:off x="4162231" y="626780"/>
          <a:ext cx="2116840" cy="1411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“Who knows…?”</a:t>
          </a:r>
        </a:p>
      </dsp:txBody>
      <dsp:txXfrm>
        <a:off x="4162231" y="626780"/>
        <a:ext cx="2116840" cy="1411227"/>
      </dsp:txXfrm>
    </dsp:sp>
    <dsp:sp modelId="{D94A4919-8D5F-4B74-91D6-F4DF985A76D5}">
      <dsp:nvSpPr>
        <dsp:cNvPr id="0" name=""/>
        <dsp:cNvSpPr/>
      </dsp:nvSpPr>
      <dsp:spPr>
        <a:xfrm>
          <a:off x="2609881" y="3005127"/>
          <a:ext cx="1411227" cy="14112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It IS:</a:t>
          </a:r>
        </a:p>
      </dsp:txBody>
      <dsp:txXfrm>
        <a:off x="2816550" y="3211796"/>
        <a:ext cx="997889" cy="997889"/>
      </dsp:txXfrm>
    </dsp:sp>
    <dsp:sp modelId="{86AEDF2B-8502-4FC6-A26D-66B0727C84E0}">
      <dsp:nvSpPr>
        <dsp:cNvPr id="0" name=""/>
        <dsp:cNvSpPr/>
      </dsp:nvSpPr>
      <dsp:spPr>
        <a:xfrm>
          <a:off x="4162231" y="3005127"/>
          <a:ext cx="2116840" cy="1411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“What’s my decision?”</a:t>
          </a:r>
        </a:p>
      </dsp:txBody>
      <dsp:txXfrm>
        <a:off x="4162231" y="3005127"/>
        <a:ext cx="2116840" cy="141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3/1/2019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</a:t>
            </a:r>
            <a:r>
              <a:rPr lang="en-US" b="0" dirty="0"/>
              <a:t>Law=DO! </a:t>
            </a:r>
            <a:r>
              <a:rPr lang="en-US" b="1" dirty="0"/>
              <a:t>(~INTEND!) </a:t>
            </a:r>
            <a:r>
              <a:rPr lang="en-US" b="1" dirty="0">
                <a:sym typeface="Wingdings" panose="05000000000000000000" pitchFamily="2" charset="2"/>
              </a:rPr>
              <a:t> Prolong: </a:t>
            </a:r>
            <a:r>
              <a:rPr lang="en-US" b="0" i="1" dirty="0">
                <a:sym typeface="Wingdings" panose="05000000000000000000" pitchFamily="2" charset="2"/>
              </a:rPr>
              <a:t>“Shall Live”</a:t>
            </a:r>
            <a:r>
              <a:rPr lang="en-US" b="1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=</a:t>
            </a:r>
            <a:r>
              <a:rPr lang="en-US" b="1" dirty="0" err="1">
                <a:sym typeface="Wingdings" panose="05000000000000000000" pitchFamily="2" charset="2"/>
              </a:rPr>
              <a:t>Necess</a:t>
            </a:r>
            <a:r>
              <a:rPr lang="en-US" b="1" dirty="0">
                <a:sym typeface="Wingdings" panose="05000000000000000000" pitchFamily="2" charset="2"/>
              </a:rPr>
              <a:t>: </a:t>
            </a:r>
            <a:r>
              <a:rPr lang="en-US" b="0" dirty="0">
                <a:sym typeface="Wingdings" panose="05000000000000000000" pitchFamily="2" charset="2"/>
              </a:rPr>
              <a:t>Across the GLOBE!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Law-Lovers</a:t>
            </a:r>
            <a:r>
              <a:rPr lang="en-US" b="0" dirty="0">
                <a:sym typeface="Wingdings" panose="05000000000000000000" pitchFamily="2" charset="2"/>
              </a:rPr>
              <a:t> IL: </a:t>
            </a:r>
            <a:r>
              <a:rPr lang="en-US" b="1" i="1" dirty="0">
                <a:sym typeface="Wingdings" panose="05000000000000000000" pitchFamily="2" charset="2"/>
              </a:rPr>
              <a:t>TV</a:t>
            </a:r>
            <a:r>
              <a:rPr lang="en-US" b="0" i="1" dirty="0">
                <a:sym typeface="Wingdings" panose="05000000000000000000" pitchFamily="2" charset="2"/>
              </a:rPr>
              <a:t> Shows= “Law &amp; Order”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3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 HEART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=G’s Focus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~What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You’ve DONE</a:t>
            </a:r>
            <a:endParaRPr lang="en-US" b="1" i="0" dirty="0"/>
          </a:p>
          <a:p>
            <a:pPr lvl="0"/>
            <a:endParaRPr lang="en-US" b="0" i="0" dirty="0"/>
          </a:p>
          <a:p>
            <a:pPr lvl="0"/>
            <a:r>
              <a:rPr lang="en-US" b="0" i="0" dirty="0"/>
              <a:t>“</a:t>
            </a:r>
            <a:r>
              <a:rPr lang="en-US" b="0" i="1" dirty="0"/>
              <a:t>G-Trust</a:t>
            </a:r>
            <a:r>
              <a:rPr lang="en-US" b="0" i="0" dirty="0"/>
              <a:t>” != “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to WAIT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DEATH </a:t>
            </a: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 DEPEND ON SOMEONE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salvation.”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 </a:t>
            </a:r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=Deut.30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0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/>
              <a:t>b/c G=</a:t>
            </a:r>
            <a:r>
              <a:rPr lang="en-US" b="1" i="0" dirty="0"/>
              <a:t>Reveals Himself </a:t>
            </a:r>
            <a:r>
              <a:rPr lang="en-US" b="1" i="0" dirty="0">
                <a:sym typeface="Wingdings" panose="05000000000000000000" pitchFamily="2" charset="2"/>
              </a:rPr>
              <a:t> </a:t>
            </a:r>
            <a:r>
              <a:rPr lang="en-US" b="1" i="0" dirty="0"/>
              <a:t>IS: </a:t>
            </a:r>
            <a:r>
              <a:rPr lang="en-US" b="0" i="1" dirty="0"/>
              <a:t>“??My </a:t>
            </a:r>
            <a:r>
              <a:rPr lang="en-US" b="1" i="1" dirty="0" err="1"/>
              <a:t>Decis</a:t>
            </a:r>
            <a:r>
              <a:rPr lang="en-US" b="0" i="1" dirty="0"/>
              <a:t>??” </a:t>
            </a:r>
          </a:p>
          <a:p>
            <a:endParaRPr lang="en-US" b="0" i="1" dirty="0">
              <a:sym typeface="Wingdings" panose="05000000000000000000" pitchFamily="2" charset="2"/>
            </a:endParaRPr>
          </a:p>
          <a:p>
            <a:r>
              <a:rPr lang="en-US" b="0" i="0" dirty="0">
                <a:sym typeface="Wingdings" panose="05000000000000000000" pitchFamily="2" charset="2"/>
              </a:rPr>
              <a:t>**</a:t>
            </a:r>
            <a:r>
              <a:rPr lang="en-US" b="1" i="0" u="sng" dirty="0">
                <a:sym typeface="Wingdings" panose="05000000000000000000" pitchFamily="2" charset="2"/>
              </a:rPr>
              <a:t>v.8</a:t>
            </a:r>
            <a:r>
              <a:rPr lang="en-US" b="0" i="0" dirty="0">
                <a:sym typeface="Wingdings" panose="05000000000000000000" pitchFamily="2" charset="2"/>
              </a:rPr>
              <a:t> </a:t>
            </a:r>
            <a:r>
              <a:rPr lang="en-US" b="0" i="0" dirty="0"/>
              <a:t>U=</a:t>
            </a:r>
            <a:r>
              <a:rPr lang="en-US" b="1" i="1" dirty="0"/>
              <a:t>HEARD</a:t>
            </a:r>
            <a:r>
              <a:rPr lang="en-US" b="0" i="0" dirty="0">
                <a:sym typeface="Wingdings" panose="05000000000000000000" pitchFamily="2" charset="2"/>
              </a:rPr>
              <a:t>NOW </a:t>
            </a:r>
            <a:r>
              <a:rPr lang="en-US" b="1" i="0" dirty="0">
                <a:sym typeface="Wingdings" panose="05000000000000000000" pitchFamily="2" charset="2"/>
              </a:rPr>
              <a:t>DECIDE = Same as OT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13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After JC Arrived </a:t>
            </a:r>
            <a:r>
              <a:rPr lang="en-US" b="1" i="0" dirty="0">
                <a:sym typeface="Wingdings" panose="05000000000000000000" pitchFamily="2" charset="2"/>
              </a:rPr>
              <a:t> Diff=Ro.10:9 </a:t>
            </a:r>
          </a:p>
          <a:p>
            <a:endParaRPr lang="en-US" b="1" i="0" dirty="0">
              <a:sym typeface="Wingdings" panose="05000000000000000000" pitchFamily="2" charset="2"/>
            </a:endParaRPr>
          </a:p>
          <a:p>
            <a:r>
              <a:rPr lang="en-US" b="0" i="1" dirty="0">
                <a:sym typeface="Wingdings" panose="05000000000000000000" pitchFamily="2" charset="2"/>
              </a:rPr>
              <a:t>**“</a:t>
            </a:r>
            <a:r>
              <a:rPr lang="en-US" b="1" i="1" dirty="0">
                <a:sym typeface="Wingdings" panose="05000000000000000000" pitchFamily="2" charset="2"/>
              </a:rPr>
              <a:t>Trust</a:t>
            </a:r>
            <a:r>
              <a:rPr lang="en-US" b="0" i="1" dirty="0">
                <a:sym typeface="Wingdings" panose="05000000000000000000" pitchFamily="2" charset="2"/>
              </a:rPr>
              <a:t> in JC” </a:t>
            </a:r>
            <a:r>
              <a:rPr lang="en-US" b="1" i="0" dirty="0">
                <a:sym typeface="Wingdings" panose="05000000000000000000" pitchFamily="2" charset="2"/>
              </a:rPr>
              <a:t>= **1) Lord  Only JC </a:t>
            </a:r>
            <a:r>
              <a:rPr lang="en-US" b="0" i="0" dirty="0">
                <a:sym typeface="Wingdings" panose="05000000000000000000" pitchFamily="2" charset="2"/>
              </a:rPr>
              <a:t>Claims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ym typeface="Wingdings" panose="05000000000000000000" pitchFamily="2" charset="2"/>
              </a:rPr>
              <a:t>~1 Else “SAVES”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>
              <a:sym typeface="Wingdings" panose="05000000000000000000" pitchFamily="2" charset="2"/>
            </a:endParaRPr>
          </a:p>
          <a:p>
            <a:r>
              <a:rPr lang="en-US" b="1" i="0" dirty="0">
                <a:sym typeface="Wingdings" panose="05000000000000000000" pitchFamily="2" charset="2"/>
              </a:rPr>
              <a:t>**2) Raised Who Else?? </a:t>
            </a:r>
          </a:p>
          <a:p>
            <a:endParaRPr lang="en-US" b="1" i="0" dirty="0">
              <a:sym typeface="Wingdings" panose="05000000000000000000" pitchFamily="2" charset="2"/>
            </a:endParaRPr>
          </a:p>
          <a:p>
            <a:r>
              <a:rPr lang="en-US" b="1" i="0" dirty="0">
                <a:sym typeface="Wingdings" panose="05000000000000000000" pitchFamily="2" charset="2"/>
              </a:rPr>
              <a:t>** JC=KNOWS &amp; Proves It!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97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Saved=G’s MIRACLE on Earth</a:t>
            </a:r>
          </a:p>
          <a:p>
            <a:r>
              <a:rPr lang="en-US" dirty="0"/>
              <a:t>**Forgiven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~Resent! </a:t>
            </a:r>
            <a:r>
              <a:rPr lang="en-US" dirty="0">
                <a:sym typeface="Wingdings" panose="05000000000000000000" pitchFamily="2" charset="2"/>
              </a:rPr>
              <a:t>RIGHTEOUS!  </a:t>
            </a:r>
            <a:r>
              <a:rPr lang="en-US" b="1" dirty="0">
                <a:sym typeface="Wingdings" panose="05000000000000000000" pitchFamily="2" charset="2"/>
              </a:rPr>
              <a:t>THRONE</a:t>
            </a:r>
            <a:r>
              <a:rPr lang="en-US" dirty="0">
                <a:sym typeface="Wingdings" panose="05000000000000000000" pitchFamily="2" charset="2"/>
              </a:rPr>
              <a:t> Room</a:t>
            </a:r>
          </a:p>
          <a:p>
            <a:r>
              <a:rPr lang="en-US" dirty="0">
                <a:sym typeface="Wingdings" panose="05000000000000000000" pitchFamily="2" charset="2"/>
              </a:rPr>
              <a:t>**</a:t>
            </a:r>
            <a:r>
              <a:rPr lang="en-US" i="1" dirty="0">
                <a:sym typeface="Wingdings" panose="05000000000000000000" pitchFamily="2" charset="2"/>
              </a:rPr>
              <a:t>“Sons…” =</a:t>
            </a:r>
            <a:r>
              <a:rPr lang="en-US" dirty="0">
                <a:sym typeface="Wingdings" panose="05000000000000000000" pitchFamily="2" charset="2"/>
              </a:rPr>
              <a:t>Ro.9VALUE</a:t>
            </a:r>
            <a:r>
              <a:rPr lang="en-US" b="1" dirty="0">
                <a:sym typeface="Wingdings" panose="05000000000000000000" pitchFamily="2" charset="2"/>
              </a:rPr>
              <a:t>=Pedigree/Inheritance</a:t>
            </a:r>
          </a:p>
          <a:p>
            <a:r>
              <a:rPr lang="en-US" dirty="0"/>
              <a:t>**Family = </a:t>
            </a:r>
            <a:r>
              <a:rPr lang="en-US" b="1" dirty="0"/>
              <a:t>BOC </a:t>
            </a:r>
            <a:r>
              <a:rPr lang="en-US" dirty="0"/>
              <a:t>/ Supported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Learn Love/Forgive</a:t>
            </a:r>
          </a:p>
          <a:p>
            <a:r>
              <a:rPr lang="en-US" b="1" dirty="0">
                <a:sym typeface="Wingdings" panose="05000000000000000000" pitchFamily="2" charset="2"/>
              </a:rPr>
              <a:t>**Heart=</a:t>
            </a:r>
            <a:r>
              <a:rPr lang="en-US" b="1" i="0" dirty="0">
                <a:sym typeface="Wingdings" panose="05000000000000000000" pitchFamily="2" charset="2"/>
              </a:rPr>
              <a:t>4 Ppl</a:t>
            </a:r>
            <a:r>
              <a:rPr lang="en-US" b="0" dirty="0">
                <a:sym typeface="Wingdings" panose="05000000000000000000" pitchFamily="2" charset="2"/>
              </a:rPr>
              <a:t> /</a:t>
            </a:r>
            <a:r>
              <a:rPr lang="en-US" b="0" dirty="0" err="1">
                <a:sym typeface="Wingdings" panose="05000000000000000000" pitchFamily="2" charset="2"/>
              </a:rPr>
              <a:t>Pwr</a:t>
            </a:r>
            <a:r>
              <a:rPr lang="en-US" b="0" dirty="0">
                <a:sym typeface="Wingdings" panose="05000000000000000000" pitchFamily="2" charset="2"/>
              </a:rPr>
              <a:t>=“</a:t>
            </a:r>
            <a:r>
              <a:rPr lang="en-US" b="0" i="1" dirty="0">
                <a:sym typeface="Wingdings" panose="05000000000000000000" pitchFamily="2" charset="2"/>
              </a:rPr>
              <a:t>New Creatures…”</a:t>
            </a:r>
            <a:r>
              <a:rPr lang="en-US" b="0" dirty="0">
                <a:sym typeface="Wingdings" panose="05000000000000000000" pitchFamily="2" charset="2"/>
              </a:rPr>
              <a:t> =Spiritual Gifts</a:t>
            </a:r>
          </a:p>
          <a:p>
            <a:pPr lvl="1"/>
            <a:r>
              <a:rPr lang="en-US" b="0" dirty="0">
                <a:sym typeface="Wingdings" panose="05000000000000000000" pitchFamily="2" charset="2"/>
              </a:rPr>
              <a:t>“</a:t>
            </a:r>
            <a:r>
              <a:rPr lang="en-US" b="0" i="1" dirty="0">
                <a:sym typeface="Wingdings" panose="05000000000000000000" pitchFamily="2" charset="2"/>
              </a:rPr>
              <a:t>MUSTARD SEED…</a:t>
            </a:r>
            <a:r>
              <a:rPr lang="en-US" b="0" dirty="0">
                <a:sym typeface="Wingdings" panose="05000000000000000000" pitchFamily="2" charset="2"/>
              </a:rPr>
              <a:t>”</a:t>
            </a:r>
          </a:p>
          <a:p>
            <a:pPr lvl="0"/>
            <a:r>
              <a:rPr lang="en-US" b="0" dirty="0">
                <a:sym typeface="Wingdings" panose="05000000000000000000" pitchFamily="2" charset="2"/>
              </a:rPr>
              <a:t>**Indwells =  **</a:t>
            </a:r>
            <a:r>
              <a:rPr lang="en-US" b="1" dirty="0">
                <a:sym typeface="Wingdings" panose="05000000000000000000" pitchFamily="2" charset="2"/>
              </a:rPr>
              <a:t>ALWAYS </a:t>
            </a:r>
            <a:r>
              <a:rPr lang="en-US" b="0" dirty="0">
                <a:sym typeface="Wingdings" panose="05000000000000000000" pitchFamily="2" charset="2"/>
              </a:rPr>
              <a:t>There! = </a:t>
            </a:r>
            <a:r>
              <a:rPr lang="en-US" b="1" dirty="0">
                <a:sym typeface="Wingdings" panose="05000000000000000000" pitchFamily="2" charset="2"/>
              </a:rPr>
              <a:t>ILLUMIN.</a:t>
            </a:r>
          </a:p>
          <a:p>
            <a:pPr lvl="0"/>
            <a:r>
              <a:rPr lang="en-US" b="0" dirty="0"/>
              <a:t>**</a:t>
            </a:r>
            <a:r>
              <a:rPr lang="en-US" b="0" dirty="0" err="1"/>
              <a:t>Expectat</a:t>
            </a:r>
            <a:r>
              <a:rPr lang="en-US" b="0" dirty="0"/>
              <a:t> </a:t>
            </a:r>
            <a:r>
              <a:rPr lang="en-US" b="1" dirty="0"/>
              <a:t>= </a:t>
            </a:r>
            <a:r>
              <a:rPr lang="en-US" b="0" dirty="0" err="1"/>
              <a:t>Overc</a:t>
            </a:r>
            <a:r>
              <a:rPr lang="en-US" b="1" dirty="0"/>
              <a:t>. WORLD </a:t>
            </a:r>
            <a:r>
              <a:rPr lang="en-US" b="1" dirty="0">
                <a:sym typeface="Wingdings" panose="05000000000000000000" pitchFamily="2" charset="2"/>
              </a:rPr>
              <a:t> ~Like Every1 Else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**</a:t>
            </a:r>
            <a:r>
              <a:rPr lang="en-US" b="1" u="sng" dirty="0"/>
              <a:t>Ro.8:28 </a:t>
            </a:r>
            <a:r>
              <a:rPr lang="en-US" b="1" dirty="0"/>
              <a:t>= </a:t>
            </a:r>
            <a:r>
              <a:rPr lang="en-US" b="0" dirty="0"/>
              <a:t>G on </a:t>
            </a:r>
            <a:r>
              <a:rPr lang="en-US" b="1" dirty="0"/>
              <a:t>UR SIDE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b="0" dirty="0"/>
              <a:t>**Eternal Life </a:t>
            </a:r>
            <a:r>
              <a:rPr lang="en-US" b="1" dirty="0"/>
              <a:t>= ~MORE WONDERING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10:13</a:t>
            </a:r>
            <a:r>
              <a:rPr lang="en-US" dirty="0"/>
              <a:t> =</a:t>
            </a:r>
            <a:r>
              <a:rPr lang="en-US" b="1" dirty="0"/>
              <a:t>SIMPLEST</a:t>
            </a:r>
            <a:r>
              <a:rPr lang="en-US" dirty="0"/>
              <a:t> Statement</a:t>
            </a:r>
            <a:endParaRPr lang="en-US" b="1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**G’s Goal = </a:t>
            </a:r>
            <a:r>
              <a:rPr lang="en-US" b="0" dirty="0">
                <a:sym typeface="Wingdings" panose="05000000000000000000" pitchFamily="2" charset="2"/>
              </a:rPr>
              <a:t>2 Pull UR </a:t>
            </a:r>
            <a:r>
              <a:rPr lang="en-US" b="1" dirty="0">
                <a:sym typeface="Wingdings" panose="05000000000000000000" pitchFamily="2" charset="2"/>
              </a:rPr>
              <a:t>HEART  OUTSIDE </a:t>
            </a:r>
            <a:r>
              <a:rPr lang="en-US" b="0" dirty="0">
                <a:sym typeface="Wingdings" panose="05000000000000000000" pitchFamily="2" charset="2"/>
              </a:rPr>
              <a:t>the BOX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Heart=G’s Realm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76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Implic</a:t>
            </a:r>
            <a:r>
              <a:rPr lang="en-US" dirty="0"/>
              <a:t> = G </a:t>
            </a:r>
            <a:r>
              <a:rPr lang="en-US" b="1" dirty="0"/>
              <a:t>Pulls Us OUT </a:t>
            </a:r>
            <a:r>
              <a:rPr lang="en-US" dirty="0"/>
              <a:t>of R </a:t>
            </a:r>
            <a:r>
              <a:rPr lang="en-US" b="1" dirty="0"/>
              <a:t>BOX </a:t>
            </a:r>
            <a:r>
              <a:rPr lang="en-US" b="1" dirty="0">
                <a:sym typeface="Wingdings" panose="05000000000000000000" pitchFamily="2" charset="2"/>
              </a:rPr>
              <a:t> 2 CARE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**“</a:t>
            </a:r>
            <a:r>
              <a:rPr lang="en-US" b="1" i="1" dirty="0">
                <a:sym typeface="Wingdings" panose="05000000000000000000" pitchFamily="2" charset="2"/>
              </a:rPr>
              <a:t>Believed</a:t>
            </a:r>
            <a:r>
              <a:rPr lang="en-US" dirty="0">
                <a:sym typeface="Wingdings" panose="05000000000000000000" pitchFamily="2" charset="2"/>
              </a:rPr>
              <a:t>…” </a:t>
            </a:r>
            <a:r>
              <a:rPr lang="en-US" b="1" dirty="0">
                <a:sym typeface="Wingdings" panose="05000000000000000000" pitchFamily="2" charset="2"/>
              </a:rPr>
              <a:t>=DECIS</a:t>
            </a:r>
            <a:r>
              <a:rPr lang="en-US" dirty="0">
                <a:sym typeface="Wingdings" panose="05000000000000000000" pitchFamily="2" charset="2"/>
              </a:rPr>
              <a:t>. 2 Trust  </a:t>
            </a:r>
            <a:r>
              <a:rPr lang="en-US" b="1" dirty="0">
                <a:sym typeface="Wingdings" panose="05000000000000000000" pitchFamily="2" charset="2"/>
              </a:rPr>
              <a:t>~EMOTIONAL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ym typeface="Wingdings" panose="05000000000000000000" pitchFamily="2" charset="2"/>
              </a:rPr>
              <a:t>**“</a:t>
            </a:r>
            <a:r>
              <a:rPr lang="en-US" b="1" i="1" dirty="0">
                <a:sym typeface="Wingdings" panose="05000000000000000000" pitchFamily="2" charset="2"/>
              </a:rPr>
              <a:t>Heard</a:t>
            </a:r>
            <a:r>
              <a:rPr lang="en-US" b="0" dirty="0">
                <a:sym typeface="Wingdings" panose="05000000000000000000" pitchFamily="2" charset="2"/>
              </a:rPr>
              <a:t>” = Comes </a:t>
            </a:r>
            <a:r>
              <a:rPr lang="en-US" b="1" dirty="0">
                <a:sym typeface="Wingdings" panose="05000000000000000000" pitchFamily="2" charset="2"/>
              </a:rPr>
              <a:t>from OUTSIDE </a:t>
            </a:r>
            <a:r>
              <a:rPr lang="en-US" b="0" dirty="0">
                <a:sym typeface="Wingdings" panose="05000000000000000000" pitchFamily="2" charset="2"/>
              </a:rPr>
              <a:t>Fallen Heart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ym typeface="Wingdings" panose="05000000000000000000" pitchFamily="2" charset="2"/>
              </a:rPr>
              <a:t>**“</a:t>
            </a:r>
            <a:r>
              <a:rPr lang="en-US" b="1" i="1" dirty="0">
                <a:sym typeface="Wingdings" panose="05000000000000000000" pitchFamily="2" charset="2"/>
              </a:rPr>
              <a:t>Preacher</a:t>
            </a:r>
            <a:r>
              <a:rPr lang="en-US" b="0" dirty="0">
                <a:sym typeface="Wingdings" panose="05000000000000000000" pitchFamily="2" charset="2"/>
              </a:rPr>
              <a:t>” = </a:t>
            </a:r>
            <a:r>
              <a:rPr lang="en-US" b="1" dirty="0">
                <a:sym typeface="Wingdings" panose="05000000000000000000" pitchFamily="2" charset="2"/>
              </a:rPr>
              <a:t>PERSONAL </a:t>
            </a:r>
            <a:r>
              <a:rPr lang="en-US" b="0" dirty="0">
                <a:sym typeface="Wingdings" panose="05000000000000000000" pitchFamily="2" charset="2"/>
              </a:rPr>
              <a:t>CONTACT  </a:t>
            </a:r>
            <a:r>
              <a:rPr lang="en-US" b="1" dirty="0">
                <a:sym typeface="Wingdings" panose="05000000000000000000" pitchFamily="2" charset="2"/>
              </a:rPr>
              <a:t>Struggle!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ym typeface="Wingdings" panose="05000000000000000000" pitchFamily="2" charset="2"/>
              </a:rPr>
              <a:t>**“</a:t>
            </a:r>
            <a:r>
              <a:rPr lang="en-US" b="1" i="1" dirty="0">
                <a:sym typeface="Wingdings" panose="05000000000000000000" pitchFamily="2" charset="2"/>
              </a:rPr>
              <a:t>Sent</a:t>
            </a:r>
            <a:r>
              <a:rPr lang="en-US" b="0" dirty="0">
                <a:sym typeface="Wingdings" panose="05000000000000000000" pitchFamily="2" charset="2"/>
              </a:rPr>
              <a:t>” </a:t>
            </a:r>
            <a:r>
              <a:rPr lang="en-US" b="1" dirty="0">
                <a:sym typeface="Wingdings" panose="05000000000000000000" pitchFamily="2" charset="2"/>
              </a:rPr>
              <a:t>= </a:t>
            </a:r>
            <a:r>
              <a:rPr lang="en-US" b="1" dirty="0" err="1">
                <a:sym typeface="Wingdings" panose="05000000000000000000" pitchFamily="2" charset="2"/>
              </a:rPr>
              <a:t>Comissioned</a:t>
            </a:r>
            <a:r>
              <a:rPr lang="en-US" b="1" dirty="0">
                <a:sym typeface="Wingdings" panose="05000000000000000000" pitchFamily="2" charset="2"/>
              </a:rPr>
              <a:t> by </a:t>
            </a:r>
            <a:r>
              <a:rPr lang="en-US" b="0" dirty="0">
                <a:sym typeface="Wingdings" panose="05000000000000000000" pitchFamily="2" charset="2"/>
              </a:rPr>
              <a:t>WHOM?  AP: </a:t>
            </a:r>
            <a:r>
              <a:rPr lang="en-US" b="1" dirty="0">
                <a:sym typeface="Wingdings" panose="05000000000000000000" pitchFamily="2" charset="2"/>
              </a:rPr>
              <a:t>ASK ppl!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2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“</a:t>
            </a:r>
            <a:r>
              <a:rPr lang="en-US" i="1" dirty="0"/>
              <a:t>Good News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Cf. </a:t>
            </a:r>
            <a:r>
              <a:rPr lang="en-US" i="1" dirty="0"/>
              <a:t>w/ </a:t>
            </a:r>
            <a:r>
              <a:rPr lang="en-US" b="1" i="1" dirty="0"/>
              <a:t>EVENING </a:t>
            </a:r>
            <a:r>
              <a:rPr lang="en-US" i="1" dirty="0"/>
              <a:t>News</a:t>
            </a:r>
          </a:p>
          <a:p>
            <a:endParaRPr lang="en-US" i="1" dirty="0"/>
          </a:p>
          <a:p>
            <a:r>
              <a:rPr lang="en-US" i="0" dirty="0"/>
              <a:t>AP: “</a:t>
            </a:r>
            <a:r>
              <a:rPr lang="en-US" i="1" dirty="0"/>
              <a:t>Announce </a:t>
            </a:r>
            <a:r>
              <a:rPr lang="en-US" b="1" i="1" dirty="0"/>
              <a:t>Peace</a:t>
            </a:r>
            <a:r>
              <a:rPr lang="en-US" i="0" dirty="0"/>
              <a:t>” = R </a:t>
            </a:r>
            <a:r>
              <a:rPr lang="en-US" b="1" i="0" dirty="0"/>
              <a:t>#1 JOB</a:t>
            </a:r>
          </a:p>
          <a:p>
            <a:r>
              <a:rPr lang="en-US" b="0" i="0" dirty="0"/>
              <a:t>AP: Some1 </a:t>
            </a:r>
            <a:r>
              <a:rPr lang="en-US" b="1" i="0" dirty="0"/>
              <a:t>Suffering? </a:t>
            </a:r>
            <a:r>
              <a:rPr lang="en-US" b="1" i="0" dirty="0">
                <a:sym typeface="Wingdings" panose="05000000000000000000" pitchFamily="2" charset="2"/>
              </a:rPr>
              <a:t> ~</a:t>
            </a:r>
            <a:r>
              <a:rPr lang="en-US" b="1" i="0" dirty="0" err="1">
                <a:sym typeface="Wingdings" panose="05000000000000000000" pitchFamily="2" charset="2"/>
              </a:rPr>
              <a:t>Jst</a:t>
            </a:r>
            <a:r>
              <a:rPr lang="en-US" b="1" i="0" dirty="0">
                <a:sym typeface="Wingdings" panose="05000000000000000000" pitchFamily="2" charset="2"/>
              </a:rPr>
              <a:t> Empathize!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1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IL: </a:t>
            </a:r>
            <a:r>
              <a:rPr lang="en-US" i="1" dirty="0"/>
              <a:t>Alan H.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#1 </a:t>
            </a:r>
            <a:r>
              <a:rPr lang="en-US" b="1" dirty="0" err="1">
                <a:sym typeface="Wingdings" panose="05000000000000000000" pitchFamily="2" charset="2"/>
              </a:rPr>
              <a:t>Rsn</a:t>
            </a:r>
            <a:r>
              <a:rPr lang="en-US" b="1" dirty="0">
                <a:sym typeface="Wingdings" panose="05000000000000000000" pitchFamily="2" charset="2"/>
              </a:rPr>
              <a:t>. </a:t>
            </a:r>
            <a:r>
              <a:rPr lang="en-US" dirty="0">
                <a:sym typeface="Wingdings" panose="05000000000000000000" pitchFamily="2" charset="2"/>
              </a:rPr>
              <a:t>Ppl ~Believe= </a:t>
            </a:r>
            <a:r>
              <a:rPr lang="en-US" i="1" dirty="0">
                <a:sym typeface="Wingdings" panose="05000000000000000000" pitchFamily="2" charset="2"/>
              </a:rPr>
              <a:t>“2 </a:t>
            </a:r>
            <a:r>
              <a:rPr lang="en-US" i="1" dirty="0" err="1">
                <a:sym typeface="Wingdings" panose="05000000000000000000" pitchFamily="2" charset="2"/>
              </a:rPr>
              <a:t>Gud</a:t>
            </a:r>
            <a:r>
              <a:rPr lang="en-US" i="1" dirty="0">
                <a:sym typeface="Wingdings" panose="05000000000000000000" pitchFamily="2" charset="2"/>
              </a:rPr>
              <a:t>…”</a:t>
            </a:r>
          </a:p>
          <a:p>
            <a:endParaRPr lang="en-US" i="0" dirty="0">
              <a:sym typeface="Wingdings" panose="05000000000000000000" pitchFamily="2" charset="2"/>
            </a:endParaRPr>
          </a:p>
          <a:p>
            <a:r>
              <a:rPr lang="en-US" i="0" dirty="0">
                <a:sym typeface="Wingdings" panose="05000000000000000000" pitchFamily="2" charset="2"/>
              </a:rPr>
              <a:t>AP: Explain Why </a:t>
            </a:r>
            <a:r>
              <a:rPr lang="en-US" b="1" i="0" dirty="0">
                <a:sym typeface="Wingdings" panose="05000000000000000000" pitchFamily="2" charset="2"/>
              </a:rPr>
              <a:t>G ~Need 2 Sell </a:t>
            </a:r>
            <a:r>
              <a:rPr lang="en-US" i="0" dirty="0">
                <a:sym typeface="Wingdings" panose="05000000000000000000" pitchFamily="2" charset="2"/>
              </a:rPr>
              <a:t>Salvation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5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WORD = Prophecies</a:t>
            </a:r>
            <a:r>
              <a:rPr lang="en-US" dirty="0"/>
              <a:t>: Son. </a:t>
            </a:r>
            <a:r>
              <a:rPr lang="en-US" b="1" dirty="0"/>
              <a:t>David</a:t>
            </a:r>
            <a:r>
              <a:rPr lang="en-US" dirty="0"/>
              <a:t> &amp; </a:t>
            </a:r>
            <a:r>
              <a:rPr lang="en-US" b="1" dirty="0"/>
              <a:t>GOD </a:t>
            </a:r>
            <a:r>
              <a:rPr lang="en-US" dirty="0"/>
              <a:t>&amp; “</a:t>
            </a:r>
            <a:r>
              <a:rPr lang="en-US" i="1" dirty="0"/>
              <a:t>Build…Temple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(=Is.9)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6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0" dirty="0"/>
              <a:t>P=Traces </a:t>
            </a:r>
            <a:r>
              <a:rPr lang="en-US" altLang="en-US" b="1" dirty="0"/>
              <a:t>Hist: ** </a:t>
            </a:r>
            <a:r>
              <a:rPr lang="en-US" altLang="en-US" b="1" dirty="0" err="1"/>
              <a:t>Beg.w</a:t>
            </a:r>
            <a:r>
              <a:rPr lang="en-US" altLang="en-US" b="1" dirty="0"/>
              <a:t>/ Abe </a:t>
            </a:r>
            <a:r>
              <a:rPr lang="en-US" altLang="en-US" b="0" dirty="0"/>
              <a:t>(Skips B4)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b="0" dirty="0"/>
              <a:t>**</a:t>
            </a:r>
            <a:r>
              <a:rPr lang="en-US" altLang="en-US" b="1" dirty="0"/>
              <a:t>Israel</a:t>
            </a:r>
            <a:r>
              <a:rPr lang="en-US" altLang="en-US" b="0" dirty="0"/>
              <a:t>=</a:t>
            </a:r>
            <a:r>
              <a:rPr lang="en-US" altLang="en-US" b="1" dirty="0"/>
              <a:t>WOG</a:t>
            </a:r>
            <a:r>
              <a:rPr lang="en-US" altLang="en-US" b="0" dirty="0"/>
              <a:t> </a:t>
            </a:r>
            <a:r>
              <a:rPr lang="en-US" altLang="en-US" b="0" dirty="0">
                <a:sym typeface="Wingdings" panose="05000000000000000000" pitchFamily="2" charset="2"/>
              </a:rPr>
              <a:t> **Lead 2 </a:t>
            </a:r>
            <a:r>
              <a:rPr lang="en-US" altLang="en-US" b="1" dirty="0">
                <a:sym typeface="Wingdings" panose="05000000000000000000" pitchFamily="2" charset="2"/>
              </a:rPr>
              <a:t>JC</a:t>
            </a:r>
            <a:r>
              <a:rPr lang="en-US" altLang="en-US" b="0" dirty="0">
                <a:sym typeface="Wingdings" panose="05000000000000000000" pitchFamily="2" charset="2"/>
              </a:rPr>
              <a:t>  **“</a:t>
            </a:r>
            <a:r>
              <a:rPr lang="en-US" altLang="en-US" b="1" i="1" dirty="0">
                <a:sym typeface="Wingdings" panose="05000000000000000000" pitchFamily="2" charset="2"/>
              </a:rPr>
              <a:t>Gentile</a:t>
            </a:r>
            <a:r>
              <a:rPr lang="en-US" altLang="en-US" b="0" i="1" dirty="0">
                <a:sym typeface="Wingdings" panose="05000000000000000000" pitchFamily="2" charset="2"/>
              </a:rPr>
              <a:t> Age</a:t>
            </a:r>
            <a:r>
              <a:rPr lang="en-US" altLang="en-US" b="0" dirty="0">
                <a:sym typeface="Wingdings" panose="05000000000000000000" pitchFamily="2" charset="2"/>
              </a:rPr>
              <a:t>”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ym typeface="Wingdings" panose="05000000000000000000" pitchFamily="2" charset="2"/>
              </a:rPr>
              <a:t>=EXPANSION</a:t>
            </a:r>
            <a:r>
              <a:rPr lang="en-US" altLang="en-US" b="0" dirty="0">
                <a:sym typeface="Wingdings" panose="05000000000000000000" pitchFamily="2" charset="2"/>
              </a:rPr>
              <a:t> of G’s Work “</a:t>
            </a:r>
            <a:r>
              <a:rPr lang="en-US" altLang="en-US" b="1" i="1" dirty="0">
                <a:sym typeface="Wingdings" panose="05000000000000000000" pitchFamily="2" charset="2"/>
              </a:rPr>
              <a:t>All</a:t>
            </a:r>
            <a:r>
              <a:rPr lang="en-US" altLang="en-US" b="0" i="1" dirty="0">
                <a:sym typeface="Wingdings" panose="05000000000000000000" pitchFamily="2" charset="2"/>
              </a:rPr>
              <a:t> Nations</a:t>
            </a:r>
            <a:r>
              <a:rPr lang="en-US" altLang="en-US" b="0" dirty="0">
                <a:sym typeface="Wingdings" panose="05000000000000000000" pitchFamily="2" charset="2"/>
              </a:rPr>
              <a:t>”</a:t>
            </a:r>
          </a:p>
          <a:p>
            <a:pPr marL="628650" lvl="1" indent="-17145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sym typeface="Wingdings" panose="05000000000000000000" pitchFamily="2" charset="2"/>
              </a:rPr>
              <a:t>=the “</a:t>
            </a:r>
            <a:r>
              <a:rPr lang="en-US" altLang="en-US" b="1" i="1" dirty="0">
                <a:sym typeface="Wingdings" panose="05000000000000000000" pitchFamily="2" charset="2"/>
              </a:rPr>
              <a:t>Ecclesia</a:t>
            </a:r>
            <a:r>
              <a:rPr lang="en-US" altLang="en-US" b="0" dirty="0">
                <a:sym typeface="Wingdings" panose="05000000000000000000" pitchFamily="2" charset="2"/>
              </a:rPr>
              <a:t>” (= “</a:t>
            </a:r>
            <a:r>
              <a:rPr lang="en-US" altLang="en-US" b="0" i="1" dirty="0">
                <a:sym typeface="Wingdings" panose="05000000000000000000" pitchFamily="2" charset="2"/>
              </a:rPr>
              <a:t>Gatherings</a:t>
            </a:r>
            <a:r>
              <a:rPr lang="en-US" altLang="en-US" b="0" dirty="0">
                <a:sym typeface="Wingdings" panose="05000000000000000000" pitchFamily="2" charset="2"/>
              </a:rPr>
              <a:t>”)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b="0" dirty="0"/>
          </a:p>
          <a:p>
            <a:pPr eaLnBrk="1" hangingPunct="1">
              <a:spcBef>
                <a:spcPct val="0"/>
              </a:spcBef>
            </a:pPr>
            <a:r>
              <a:rPr lang="en-US" altLang="en-US" b="1" dirty="0"/>
              <a:t>**</a:t>
            </a:r>
            <a:r>
              <a:rPr lang="en-US" altLang="en-US" b="1" u="sng" dirty="0"/>
              <a:t>Hosea</a:t>
            </a:r>
            <a:r>
              <a:rPr lang="en-US" altLang="en-US" dirty="0"/>
              <a:t>=1 of </a:t>
            </a:r>
            <a:r>
              <a:rPr lang="en-US" altLang="en-US" b="1" dirty="0"/>
              <a:t>MANY </a:t>
            </a:r>
            <a:r>
              <a:rPr lang="en-US" altLang="en-US" b="0" dirty="0"/>
              <a:t>x’s</a:t>
            </a:r>
            <a:r>
              <a:rPr lang="en-US" altLang="en-US" b="1" dirty="0"/>
              <a:t> </a:t>
            </a:r>
            <a:r>
              <a:rPr lang="en-US" altLang="en-US" dirty="0"/>
              <a:t>G Says.. (</a:t>
            </a:r>
            <a:r>
              <a:rPr lang="en-US" altLang="en-US" b="1" u="sng" dirty="0"/>
              <a:t>Ge.12</a:t>
            </a:r>
            <a:r>
              <a:rPr lang="en-US" altLang="en-US" dirty="0"/>
              <a:t>=1</a:t>
            </a:r>
            <a:r>
              <a:rPr lang="en-US" altLang="en-US" baseline="30000" dirty="0"/>
              <a:t>st</a:t>
            </a:r>
            <a:r>
              <a:rPr lang="en-US" altLang="en-US" dirty="0"/>
              <a:t> x)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“</a:t>
            </a:r>
            <a:r>
              <a:rPr lang="en-US" altLang="en-US" b="1" i="1" dirty="0" err="1"/>
              <a:t>Sons</a:t>
            </a:r>
            <a:r>
              <a:rPr lang="en-US" altLang="en-US" i="1" dirty="0" err="1"/>
              <a:t>..G</a:t>
            </a:r>
            <a:r>
              <a:rPr lang="en-US" altLang="en-US" dirty="0"/>
              <a:t>” </a:t>
            </a:r>
            <a:r>
              <a:rPr lang="en-US" altLang="en-US" dirty="0">
                <a:sym typeface="Wingdings" panose="05000000000000000000" pitchFamily="2" charset="2"/>
              </a:rPr>
              <a:t>= a </a:t>
            </a:r>
            <a:r>
              <a:rPr lang="en-US" altLang="en-US" b="1" dirty="0">
                <a:sym typeface="Wingdings" panose="05000000000000000000" pitchFamily="2" charset="2"/>
              </a:rPr>
              <a:t>PROMOTION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ovr</a:t>
            </a:r>
            <a:r>
              <a:rPr lang="en-US" altLang="en-US" dirty="0">
                <a:sym typeface="Wingdings" panose="05000000000000000000" pitchFamily="2" charset="2"/>
              </a:rPr>
              <a:t> “</a:t>
            </a:r>
            <a:r>
              <a:rPr lang="en-US" altLang="en-US" i="1" dirty="0" err="1">
                <a:sym typeface="Wingdings" panose="05000000000000000000" pitchFamily="2" charset="2"/>
              </a:rPr>
              <a:t>Sons..Abe</a:t>
            </a:r>
            <a:r>
              <a:rPr lang="en-US" altLang="en-US" dirty="0">
                <a:sym typeface="Wingdings" panose="05000000000000000000" pitchFamily="2" charset="2"/>
              </a:rPr>
              <a:t>”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b="1" dirty="0">
              <a:sym typeface="Wingdings" panose="05000000000000000000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b="1" dirty="0">
                <a:sym typeface="Wingdings" panose="05000000000000000000" pitchFamily="2" charset="2"/>
              </a:rPr>
              <a:t>**Israel=Rejects</a:t>
            </a:r>
            <a:r>
              <a:rPr lang="en-US" altLang="en-US" dirty="0">
                <a:sym typeface="Wingdings" panose="05000000000000000000" pitchFamily="2" charset="2"/>
              </a:rPr>
              <a:t> G’s Program &amp;</a:t>
            </a:r>
            <a:r>
              <a:rPr lang="en-US" altLang="en-US" b="1" dirty="0">
                <a:sym typeface="Wingdings" panose="05000000000000000000" pitchFamily="2" charset="2"/>
              </a:rPr>
              <a:t>JC</a:t>
            </a:r>
            <a:r>
              <a:rPr lang="en-US" altLang="en-US" dirty="0">
                <a:sym typeface="Wingdings" panose="05000000000000000000" pitchFamily="2" charset="2"/>
              </a:rPr>
              <a:t> &amp; </a:t>
            </a:r>
            <a:r>
              <a:rPr lang="en-US" altLang="en-US" b="1" dirty="0">
                <a:sym typeface="Wingdings" panose="05000000000000000000" pitchFamily="2" charset="2"/>
              </a:rPr>
              <a:t>Their </a:t>
            </a:r>
            <a:r>
              <a:rPr lang="en-US" altLang="en-US" b="1" dirty="0" err="1">
                <a:sym typeface="Wingdings" panose="05000000000000000000" pitchFamily="2" charset="2"/>
              </a:rPr>
              <a:t>Purp</a:t>
            </a:r>
            <a:r>
              <a:rPr lang="en-US" altLang="en-US" dirty="0">
                <a:sym typeface="Wingdings" panose="05000000000000000000" pitchFamily="2" charset="2"/>
              </a:rPr>
              <a:t>.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dirty="0">
              <a:sym typeface="Wingdings" panose="05000000000000000000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dirty="0">
                <a:sym typeface="Wingdings" panose="05000000000000000000" pitchFamily="2" charset="2"/>
              </a:rPr>
              <a:t>P’s Point: </a:t>
            </a:r>
            <a:r>
              <a:rPr lang="en-US" altLang="en-US" b="1" dirty="0">
                <a:sym typeface="Wingdings" panose="05000000000000000000" pitchFamily="2" charset="2"/>
              </a:rPr>
              <a:t>G=Has </a:t>
            </a:r>
            <a:r>
              <a:rPr lang="en-US" altLang="en-US" dirty="0">
                <a:sym typeface="Wingdings" panose="05000000000000000000" pitchFamily="2" charset="2"/>
              </a:rPr>
              <a:t>the </a:t>
            </a:r>
            <a:r>
              <a:rPr lang="en-US" altLang="en-US" b="1" dirty="0">
                <a:sym typeface="Wingdings" panose="05000000000000000000" pitchFamily="2" charset="2"/>
              </a:rPr>
              <a:t>RIGHT </a:t>
            </a:r>
            <a:r>
              <a:rPr lang="en-US" altLang="en-US" dirty="0">
                <a:sym typeface="Wingdings" panose="05000000000000000000" pitchFamily="2" charset="2"/>
              </a:rPr>
              <a:t>2 Show “</a:t>
            </a:r>
            <a:r>
              <a:rPr lang="en-US" altLang="en-US" i="1" dirty="0">
                <a:sym typeface="Wingdings" panose="05000000000000000000" pitchFamily="2" charset="2"/>
              </a:rPr>
              <a:t>Favoritism</a:t>
            </a:r>
            <a:r>
              <a:rPr lang="en-US" altLang="en-US" dirty="0">
                <a:sym typeface="Wingdings" panose="05000000000000000000" pitchFamily="2" charset="2"/>
              </a:rPr>
              <a:t>”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ym typeface="Wingdings" panose="05000000000000000000" pitchFamily="2" charset="2"/>
              </a:rPr>
              <a:t>(G </a:t>
            </a:r>
            <a:r>
              <a:rPr lang="en-US" altLang="en-US" b="1" dirty="0">
                <a:sym typeface="Wingdings" panose="05000000000000000000" pitchFamily="2" charset="2"/>
              </a:rPr>
              <a:t>~Choose </a:t>
            </a:r>
            <a:r>
              <a:rPr lang="en-US" altLang="en-US" dirty="0">
                <a:sym typeface="Wingdings" panose="05000000000000000000" pitchFamily="2" charset="2"/>
              </a:rPr>
              <a:t>the </a:t>
            </a:r>
            <a:r>
              <a:rPr lang="en-US" altLang="en-US" b="1" dirty="0">
                <a:sym typeface="Wingdings" panose="05000000000000000000" pitchFamily="2" charset="2"/>
              </a:rPr>
              <a:t>PICTS</a:t>
            </a:r>
            <a:r>
              <a:rPr lang="en-US" altLang="en-US" dirty="0">
                <a:sym typeface="Wingdings" panose="05000000000000000000" pitchFamily="2" charset="2"/>
              </a:rPr>
              <a:t>!) &amp; the </a:t>
            </a:r>
            <a:r>
              <a:rPr lang="en-US" altLang="en-US" b="1" dirty="0">
                <a:sym typeface="Wingdings" panose="05000000000000000000" pitchFamily="2" charset="2"/>
              </a:rPr>
              <a:t>RIGHT</a:t>
            </a:r>
            <a:r>
              <a:rPr lang="en-US" altLang="en-US" dirty="0">
                <a:sym typeface="Wingdings" panose="05000000000000000000" pitchFamily="2" charset="2"/>
              </a:rPr>
              <a:t> 2 </a:t>
            </a:r>
            <a:r>
              <a:rPr lang="en-US" altLang="en-US" b="1" dirty="0">
                <a:sym typeface="Wingdings" panose="05000000000000000000" pitchFamily="2" charset="2"/>
              </a:rPr>
              <a:t>Go BEYOND </a:t>
            </a:r>
            <a:r>
              <a:rPr lang="en-US" altLang="en-US" dirty="0">
                <a:sym typeface="Wingdings" panose="05000000000000000000" pitchFamily="2" charset="2"/>
              </a:rPr>
              <a:t>Israel</a:t>
            </a:r>
            <a:endParaRPr lang="en-US" altLang="en-US" dirty="0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Harvest = KOG </a:t>
            </a:r>
            <a:r>
              <a:rPr lang="en-US" dirty="0">
                <a:sym typeface="Wingdings" panose="05000000000000000000" pitchFamily="2" charset="2"/>
              </a:rPr>
              <a:t>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AP: Freedom </a:t>
            </a:r>
            <a:r>
              <a:rPr lang="en-US" dirty="0" err="1">
                <a:sym typeface="Wingdings" panose="05000000000000000000" pitchFamily="2" charset="2"/>
              </a:rPr>
              <a:t>Frm</a:t>
            </a:r>
            <a:r>
              <a:rPr lang="en-US" dirty="0">
                <a:sym typeface="Wingdings" panose="05000000000000000000" pitchFamily="2" charset="2"/>
              </a:rPr>
              <a:t> the **</a:t>
            </a:r>
            <a:r>
              <a:rPr lang="en-US" b="1" dirty="0">
                <a:sym typeface="Wingdings" panose="05000000000000000000" pitchFamily="2" charset="2"/>
              </a:rPr>
              <a:t>Cultural BOX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ym typeface="Wingdings" panose="05000000000000000000" pitchFamily="2" charset="2"/>
              </a:rPr>
              <a:t>IL: </a:t>
            </a:r>
            <a:r>
              <a:rPr lang="en-US" b="0" i="1" dirty="0">
                <a:sym typeface="Wingdings" panose="05000000000000000000" pitchFamily="2" charset="2"/>
              </a:rPr>
              <a:t>the Joy of </a:t>
            </a:r>
            <a:r>
              <a:rPr lang="en-US" b="1" i="1" dirty="0">
                <a:sym typeface="Wingdings" panose="05000000000000000000" pitchFamily="2" charset="2"/>
              </a:rPr>
              <a:t>EVE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63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</a:t>
            </a:r>
            <a:r>
              <a:rPr lang="en-US" b="1" dirty="0"/>
              <a:t>2 PROCLAIM</a:t>
            </a:r>
            <a:r>
              <a:rPr lang="en-US" dirty="0"/>
              <a:t>!!  </a:t>
            </a:r>
            <a:r>
              <a:rPr lang="en-US" dirty="0">
                <a:sym typeface="Wingdings" panose="05000000000000000000" pitchFamily="2" charset="2"/>
              </a:rPr>
              <a:t> Authority! </a:t>
            </a:r>
            <a:r>
              <a:rPr lang="en-US" b="1" dirty="0" err="1">
                <a:sym typeface="Wingdings" panose="05000000000000000000" pitchFamily="2" charset="2"/>
              </a:rPr>
              <a:t>Pwr</a:t>
            </a:r>
            <a:r>
              <a:rPr lang="en-US" b="1" dirty="0">
                <a:sym typeface="Wingdings" panose="05000000000000000000" pitchFamily="2" charset="2"/>
              </a:rPr>
              <a:t> HS!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IL: </a:t>
            </a:r>
            <a:r>
              <a:rPr lang="en-US" b="1" i="1" dirty="0">
                <a:sym typeface="Wingdings" panose="05000000000000000000" pitchFamily="2" charset="2"/>
              </a:rPr>
              <a:t>Isaiah: </a:t>
            </a:r>
            <a:r>
              <a:rPr lang="en-US" i="1" dirty="0">
                <a:sym typeface="Wingdings" panose="05000000000000000000" pitchFamily="2" charset="2"/>
              </a:rPr>
              <a:t>“How beautiful…feet”</a:t>
            </a:r>
            <a:r>
              <a:rPr lang="en-US" dirty="0">
                <a:sym typeface="Wingdings" panose="05000000000000000000" pitchFamily="2" charset="2"/>
              </a:rPr>
              <a:t>  KILLED!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10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Reaching </a:t>
            </a:r>
            <a:r>
              <a:rPr lang="en-US" b="1">
                <a:sym typeface="Wingdings" panose="05000000000000000000" pitchFamily="2" charset="2"/>
              </a:rPr>
              <a:t>People’s HEARTS</a:t>
            </a:r>
          </a:p>
          <a:p>
            <a:endParaRPr lang="en-US" b="1" dirty="0"/>
          </a:p>
          <a:p>
            <a:r>
              <a:rPr lang="en-US" dirty="0"/>
              <a:t>**“</a:t>
            </a:r>
            <a:r>
              <a:rPr lang="en-US" b="1" dirty="0"/>
              <a:t>Confesses</a:t>
            </a:r>
            <a:r>
              <a:rPr lang="en-US" dirty="0"/>
              <a:t>…SALVATION” = “</a:t>
            </a:r>
            <a:r>
              <a:rPr lang="en-US" i="1" dirty="0"/>
              <a:t>Deliverance / </a:t>
            </a:r>
            <a:r>
              <a:rPr lang="en-US" i="1" dirty="0" err="1"/>
              <a:t>Sanctif</a:t>
            </a:r>
            <a:r>
              <a:rPr lang="en-US" i="1" dirty="0"/>
              <a:t> / Growth</a:t>
            </a:r>
            <a:r>
              <a:rPr lang="en-US" dirty="0"/>
              <a:t>”</a:t>
            </a:r>
          </a:p>
          <a:p>
            <a:r>
              <a:rPr lang="en-US" dirty="0"/>
              <a:t>= New Life </a:t>
            </a:r>
            <a:r>
              <a:rPr lang="en-US" b="1" dirty="0"/>
              <a:t>Outside R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>
                <a:sym typeface="Wingdings" panose="05000000000000000000" pitchFamily="2" charset="2"/>
              </a:rPr>
              <a:t>P’s Point: </a:t>
            </a:r>
            <a:r>
              <a:rPr lang="en-US" altLang="en-US" b="1" dirty="0">
                <a:sym typeface="Wingdings" panose="05000000000000000000" pitchFamily="2" charset="2"/>
              </a:rPr>
              <a:t>G=Has </a:t>
            </a:r>
            <a:r>
              <a:rPr lang="en-US" altLang="en-US" dirty="0">
                <a:sym typeface="Wingdings" panose="05000000000000000000" pitchFamily="2" charset="2"/>
              </a:rPr>
              <a:t>the </a:t>
            </a:r>
            <a:r>
              <a:rPr lang="en-US" altLang="en-US" b="1" dirty="0">
                <a:sym typeface="Wingdings" panose="05000000000000000000" pitchFamily="2" charset="2"/>
              </a:rPr>
              <a:t>RIGHT </a:t>
            </a:r>
            <a:r>
              <a:rPr lang="en-US" altLang="en-US" dirty="0">
                <a:sym typeface="Wingdings" panose="05000000000000000000" pitchFamily="2" charset="2"/>
              </a:rPr>
              <a:t>2 Show “</a:t>
            </a:r>
            <a:r>
              <a:rPr lang="en-US" altLang="en-US" i="1" dirty="0">
                <a:sym typeface="Wingdings" panose="05000000000000000000" pitchFamily="2" charset="2"/>
              </a:rPr>
              <a:t>Favoritism</a:t>
            </a:r>
            <a:r>
              <a:rPr lang="en-US" altLang="en-US" dirty="0">
                <a:sym typeface="Wingdings" panose="05000000000000000000" pitchFamily="2" charset="2"/>
              </a:rPr>
              <a:t>”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ym typeface="Wingdings" panose="05000000000000000000" pitchFamily="2" charset="2"/>
              </a:rPr>
              <a:t>(G </a:t>
            </a:r>
            <a:r>
              <a:rPr lang="en-US" altLang="en-US" b="1" dirty="0">
                <a:sym typeface="Wingdings" panose="05000000000000000000" pitchFamily="2" charset="2"/>
              </a:rPr>
              <a:t>~Choose </a:t>
            </a:r>
            <a:r>
              <a:rPr lang="en-US" altLang="en-US" dirty="0">
                <a:sym typeface="Wingdings" panose="05000000000000000000" pitchFamily="2" charset="2"/>
              </a:rPr>
              <a:t>the **</a:t>
            </a:r>
            <a:r>
              <a:rPr lang="en-US" altLang="en-US" b="1" dirty="0">
                <a:sym typeface="Wingdings" panose="05000000000000000000" pitchFamily="2" charset="2"/>
              </a:rPr>
              <a:t>PICTS</a:t>
            </a:r>
            <a:r>
              <a:rPr lang="en-US" altLang="en-US" dirty="0">
                <a:sym typeface="Wingdings" panose="05000000000000000000" pitchFamily="2" charset="2"/>
              </a:rPr>
              <a:t> = “</a:t>
            </a:r>
            <a:r>
              <a:rPr lang="en-US" altLang="en-US" i="1" dirty="0">
                <a:sym typeface="Wingdings" panose="05000000000000000000" pitchFamily="2" charset="2"/>
              </a:rPr>
              <a:t>My Brothers</a:t>
            </a:r>
            <a:r>
              <a:rPr lang="en-US" altLang="en-US" dirty="0">
                <a:sym typeface="Wingdings" panose="05000000000000000000" pitchFamily="2" charset="2"/>
              </a:rPr>
              <a:t>”</a:t>
            </a:r>
          </a:p>
          <a:p>
            <a:pPr marL="628650" lvl="1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b="1" dirty="0">
                <a:sym typeface="Wingdings" panose="05000000000000000000" pitchFamily="2" charset="2"/>
              </a:rPr>
              <a:t>**</a:t>
            </a:r>
            <a:r>
              <a:rPr lang="en-US" altLang="en-US" dirty="0">
                <a:sym typeface="Wingdings" panose="05000000000000000000" pitchFamily="2" charset="2"/>
              </a:rPr>
              <a:t>=</a:t>
            </a:r>
            <a:r>
              <a:rPr lang="en-US" altLang="en-US" b="1" dirty="0">
                <a:sym typeface="Wingdings" panose="05000000000000000000" pitchFamily="2" charset="2"/>
              </a:rPr>
              <a:t>Naked</a:t>
            </a:r>
            <a:r>
              <a:rPr lang="en-US" altLang="en-US" dirty="0">
                <a:sym typeface="Wingdings" panose="05000000000000000000" pitchFamily="2" charset="2"/>
              </a:rPr>
              <a:t> / **</a:t>
            </a:r>
            <a:r>
              <a:rPr lang="en-US" altLang="en-US" b="1" dirty="0">
                <a:sym typeface="Wingdings" panose="05000000000000000000" pitchFamily="2" charset="2"/>
              </a:rPr>
              <a:t>~All Bad</a:t>
            </a:r>
            <a:r>
              <a:rPr lang="en-US" altLang="en-US" dirty="0">
                <a:sym typeface="Wingdings" panose="05000000000000000000" pitchFamily="2" charset="2"/>
              </a:rPr>
              <a:t>!) 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dirty="0">
              <a:sym typeface="Wingdings" panose="05000000000000000000" pitchFamily="2" charset="2"/>
            </a:endParaRP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dirty="0">
                <a:sym typeface="Wingdings" panose="05000000000000000000" pitchFamily="2" charset="2"/>
              </a:rPr>
              <a:t>&amp; the </a:t>
            </a:r>
            <a:r>
              <a:rPr lang="en-US" altLang="en-US" b="1" dirty="0">
                <a:sym typeface="Wingdings" panose="05000000000000000000" pitchFamily="2" charset="2"/>
              </a:rPr>
              <a:t>RIGHT</a:t>
            </a:r>
            <a:r>
              <a:rPr lang="en-US" altLang="en-US" dirty="0">
                <a:sym typeface="Wingdings" panose="05000000000000000000" pitchFamily="2" charset="2"/>
              </a:rPr>
              <a:t> 2 </a:t>
            </a:r>
            <a:r>
              <a:rPr lang="en-US" altLang="en-US" b="1" dirty="0">
                <a:sym typeface="Wingdings" panose="05000000000000000000" pitchFamily="2" charset="2"/>
              </a:rPr>
              <a:t>Go BEYOND </a:t>
            </a:r>
            <a:r>
              <a:rPr lang="en-US" altLang="en-US" dirty="0">
                <a:sym typeface="Wingdings" panose="05000000000000000000" pitchFamily="2" charset="2"/>
              </a:rPr>
              <a:t>Israel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ym typeface="Wingdings" panose="05000000000000000000" pitchFamily="2" charset="2"/>
              </a:rPr>
              <a:t>They </a:t>
            </a:r>
            <a:r>
              <a:rPr lang="en-US" altLang="en-US" b="1" dirty="0">
                <a:sym typeface="Wingdings" panose="05000000000000000000" pitchFamily="2" charset="2"/>
              </a:rPr>
              <a:t>~DESERVE </a:t>
            </a:r>
            <a:r>
              <a:rPr lang="en-US" altLang="en-US" dirty="0">
                <a:sym typeface="Wingdings" panose="05000000000000000000" pitchFamily="2" charset="2"/>
              </a:rPr>
              <a:t>G’s Favor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b="1" u="sng" dirty="0">
                <a:sym typeface="Wingdings" panose="05000000000000000000" pitchFamily="2" charset="2"/>
              </a:rPr>
              <a:t>Ch.11</a:t>
            </a:r>
            <a:r>
              <a:rPr lang="en-US" altLang="en-US" dirty="0">
                <a:sym typeface="Wingdings" panose="05000000000000000000" pitchFamily="2" charset="2"/>
              </a:rPr>
              <a:t>: </a:t>
            </a:r>
            <a:r>
              <a:rPr lang="en-US" altLang="en-US" b="1" dirty="0">
                <a:sym typeface="Wingdings" panose="05000000000000000000" pitchFamily="2" charset="2"/>
              </a:rPr>
              <a:t>Gentiles </a:t>
            </a:r>
            <a:r>
              <a:rPr lang="en-US" altLang="en-US" dirty="0">
                <a:sym typeface="Wingdings" panose="05000000000000000000" pitchFamily="2" charset="2"/>
              </a:rPr>
              <a:t>~Deserve 2!</a:t>
            </a:r>
            <a:endParaRPr lang="en-US" altLang="en-US" dirty="0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2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“</a:t>
            </a:r>
            <a:r>
              <a:rPr lang="en-US" altLang="en-US" i="1" u="sng" dirty="0"/>
              <a:t>LOOK</a:t>
            </a:r>
            <a:r>
              <a:rPr lang="en-US" altLang="en-US" i="1" dirty="0"/>
              <a:t>!</a:t>
            </a:r>
            <a:r>
              <a:rPr lang="en-US" altLang="en-US" dirty="0"/>
              <a:t>” = 2 Facts = </a:t>
            </a:r>
            <a:r>
              <a:rPr lang="en-US" altLang="en-US" b="1" dirty="0"/>
              <a:t>Interplay </a:t>
            </a:r>
            <a:r>
              <a:rPr lang="en-US" altLang="en-US" dirty="0"/>
              <a:t>G/Personal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**</a:t>
            </a:r>
            <a:r>
              <a:rPr lang="en-US" altLang="en-US" b="1" dirty="0"/>
              <a:t>MY Choice</a:t>
            </a:r>
            <a:r>
              <a:rPr lang="en-US" altLang="en-US" dirty="0"/>
              <a:t>= “</a:t>
            </a:r>
            <a:r>
              <a:rPr lang="en-US" altLang="en-US" i="1" dirty="0"/>
              <a:t>Whoever Believes</a:t>
            </a:r>
            <a:r>
              <a:rPr lang="en-US" altLang="en-US" dirty="0"/>
              <a:t>…” = </a:t>
            </a:r>
            <a:r>
              <a:rPr lang="en-US" altLang="en-US" b="1" dirty="0"/>
              <a:t>FREEDOM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** </a:t>
            </a:r>
            <a:r>
              <a:rPr lang="en-US" altLang="en-US" b="1" dirty="0"/>
              <a:t>G’s Choice</a:t>
            </a:r>
            <a:r>
              <a:rPr lang="en-US" altLang="en-US" dirty="0"/>
              <a:t>=“</a:t>
            </a:r>
            <a:r>
              <a:rPr lang="en-US" altLang="en-US" i="1" dirty="0"/>
              <a:t>Rock…Offense…in </a:t>
            </a:r>
            <a:r>
              <a:rPr lang="en-US" altLang="en-US" b="1" i="1" dirty="0"/>
              <a:t>JERUS</a:t>
            </a:r>
            <a:r>
              <a:rPr lang="en-US" altLang="en-US" dirty="0"/>
              <a:t>” = </a:t>
            </a:r>
            <a:r>
              <a:rPr lang="en-US" altLang="en-US" b="1" dirty="0"/>
              <a:t>LIMITS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**</a:t>
            </a:r>
            <a:r>
              <a:rPr lang="en-US" altLang="en-US" b="1" dirty="0"/>
              <a:t>BOX</a:t>
            </a:r>
            <a:r>
              <a:rPr lang="en-US" altLang="en-US" dirty="0"/>
              <a:t>=Where We “Setup” </a:t>
            </a:r>
            <a:r>
              <a:rPr lang="en-US" altLang="en-US" b="1" dirty="0"/>
              <a:t>R THRONES</a:t>
            </a:r>
            <a:r>
              <a:rPr lang="en-US" altLang="en-US" dirty="0"/>
              <a:t>/Kingdoms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b="1" dirty="0"/>
              <a:t>=FORTRESSES!</a:t>
            </a:r>
            <a:r>
              <a:rPr lang="en-US" altLang="en-US" dirty="0"/>
              <a:t> 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i="1" dirty="0"/>
              <a:t>“</a:t>
            </a:r>
            <a:r>
              <a:rPr lang="en-US" altLang="en-US" i="1" dirty="0" err="1"/>
              <a:t>RSovereign</a:t>
            </a:r>
            <a:r>
              <a:rPr lang="en-US" altLang="en-US" i="1" dirty="0"/>
              <a:t> FREE Will”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=Keeps **</a:t>
            </a:r>
            <a:r>
              <a:rPr lang="en-US" altLang="en-US" b="1" dirty="0"/>
              <a:t>SHRINKING!</a:t>
            </a:r>
            <a:r>
              <a:rPr lang="en-US" altLang="en-US" dirty="0"/>
              <a:t> 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b="1" dirty="0">
                <a:sym typeface="Wingdings" panose="05000000000000000000" pitchFamily="2" charset="2"/>
              </a:rPr>
              <a:t>~Let G</a:t>
            </a:r>
            <a:r>
              <a:rPr lang="en-US" altLang="en-US" dirty="0">
                <a:sym typeface="Wingdings" panose="05000000000000000000" pitchFamily="2" charset="2"/>
              </a:rPr>
              <a:t>. / </a:t>
            </a:r>
            <a:r>
              <a:rPr lang="en-US" altLang="en-US" b="1" dirty="0">
                <a:sym typeface="Wingdings" panose="05000000000000000000" pitchFamily="2" charset="2"/>
              </a:rPr>
              <a:t>Others</a:t>
            </a:r>
            <a:r>
              <a:rPr lang="en-US" altLang="en-US" dirty="0">
                <a:sym typeface="Wingdings" panose="05000000000000000000" pitchFamily="2" charset="2"/>
              </a:rPr>
              <a:t> In</a:t>
            </a: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31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v.</a:t>
            </a:r>
            <a:r>
              <a:rPr lang="en-US" altLang="en-US" b="1" u="sng" dirty="0"/>
              <a:t>30-1</a:t>
            </a:r>
            <a:r>
              <a:rPr lang="en-US" altLang="en-US" dirty="0"/>
              <a:t> P=Concludes w/ </a:t>
            </a:r>
            <a:r>
              <a:rPr lang="en-US" altLang="en-US" b="1" dirty="0"/>
              <a:t>SHOCKING Revelation</a:t>
            </a:r>
            <a:r>
              <a:rPr lang="en-US" altLang="en-US" dirty="0"/>
              <a:t>!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b/c Rabbinic **</a:t>
            </a:r>
            <a:r>
              <a:rPr lang="en-US" altLang="en-US" b="1" dirty="0"/>
              <a:t>Judaism=REVERSED</a:t>
            </a:r>
            <a:r>
              <a:rPr lang="en-US" altLang="en-US" dirty="0"/>
              <a:t> </a:t>
            </a:r>
            <a:r>
              <a:rPr lang="en-US" altLang="en-US" dirty="0" err="1"/>
              <a:t>G&amp;My</a:t>
            </a:r>
            <a:r>
              <a:rPr lang="en-US" altLang="en-US" dirty="0"/>
              <a:t> Roles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=</a:t>
            </a:r>
            <a:r>
              <a:rPr lang="en-US" altLang="en-US" b="1" dirty="0"/>
              <a:t>**</a:t>
            </a:r>
            <a:r>
              <a:rPr lang="en-US" altLang="en-US" i="1" dirty="0"/>
              <a:t>G-In-a-Box </a:t>
            </a:r>
            <a:r>
              <a:rPr lang="en-US" altLang="en-US" dirty="0">
                <a:sym typeface="Wingdings" panose="05000000000000000000" pitchFamily="2" charset="2"/>
              </a:rPr>
              <a:t> =</a:t>
            </a:r>
            <a:r>
              <a:rPr lang="en-US" altLang="en-US" b="1" dirty="0">
                <a:sym typeface="Wingdings" panose="05000000000000000000" pitchFamily="2" charset="2"/>
              </a:rPr>
              <a:t>2Day’s View </a:t>
            </a:r>
            <a:r>
              <a:rPr lang="en-US" altLang="en-US" dirty="0">
                <a:sym typeface="Wingdings" panose="05000000000000000000" pitchFamily="2" charset="2"/>
              </a:rPr>
              <a:t>of G</a:t>
            </a:r>
            <a:endParaRPr lang="en-US" altLang="en-US" dirty="0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25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ZEAL != Right!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IL: </a:t>
            </a:r>
            <a:r>
              <a:rPr lang="en-US" b="1" dirty="0">
                <a:sym typeface="Wingdings" panose="05000000000000000000" pitchFamily="2" charset="2"/>
              </a:rPr>
              <a:t>**</a:t>
            </a:r>
            <a:r>
              <a:rPr lang="en-US" i="1" dirty="0">
                <a:sym typeface="Wingdings" panose="05000000000000000000" pitchFamily="2" charset="2"/>
              </a:rPr>
              <a:t>Commies</a:t>
            </a:r>
            <a:r>
              <a:rPr lang="en-US" b="1" dirty="0">
                <a:sym typeface="Wingdings" panose="05000000000000000000" pitchFamily="2" charset="2"/>
              </a:rPr>
              <a:t>=FANATICS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G ~OBEY U </a:t>
            </a:r>
            <a:r>
              <a:rPr lang="en-US" b="0" dirty="0">
                <a:sym typeface="Wingdings" panose="05000000000000000000" pitchFamily="2" charset="2"/>
              </a:rPr>
              <a:t>Just b/c You’re </a:t>
            </a:r>
            <a:r>
              <a:rPr lang="en-US" b="1" dirty="0">
                <a:sym typeface="Wingdings" panose="05000000000000000000" pitchFamily="2" charset="2"/>
              </a:rPr>
              <a:t>Fanatical</a:t>
            </a:r>
            <a:r>
              <a:rPr lang="en-US" b="0" dirty="0">
                <a:sym typeface="Wingdings" panose="05000000000000000000" pitchFamily="2" charset="2"/>
              </a:rPr>
              <a:t>!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r>
              <a:rPr lang="en-US" b="0" i="1" dirty="0">
                <a:highlight>
                  <a:srgbClr val="FFFF00"/>
                </a:highlight>
                <a:sym typeface="Wingdings" panose="05000000000000000000" pitchFamily="2" charset="2"/>
              </a:rPr>
              <a:t>“Knowledge”</a:t>
            </a:r>
            <a:r>
              <a:rPr lang="en-US" b="0" dirty="0">
                <a:highlight>
                  <a:srgbClr val="FFFF00"/>
                </a:highlight>
                <a:sym typeface="Wingdings" panose="05000000000000000000" pitchFamily="2" charset="2"/>
              </a:rPr>
              <a:t> = </a:t>
            </a:r>
            <a:r>
              <a:rPr lang="en-US" b="1" dirty="0">
                <a:highlight>
                  <a:srgbClr val="FFFF00"/>
                </a:highlight>
                <a:sym typeface="Wingdings" panose="05000000000000000000" pitchFamily="2" charset="2"/>
              </a:rPr>
              <a:t>#1 Issue </a:t>
            </a:r>
            <a:r>
              <a:rPr lang="en-US" b="0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en-US" b="1" dirty="0">
                <a:highlight>
                  <a:srgbClr val="FFFF00"/>
                </a:highlight>
                <a:sym typeface="Wingdings" panose="05000000000000000000" pitchFamily="2" charset="2"/>
              </a:rPr>
              <a:t>~IDEAS</a:t>
            </a:r>
            <a:r>
              <a:rPr lang="en-US" b="0" dirty="0">
                <a:highlight>
                  <a:srgbClr val="FFFF00"/>
                </a:highlight>
                <a:sym typeface="Wingdings" panose="05000000000000000000" pitchFamily="2" charset="2"/>
              </a:rPr>
              <a:t>/Imagination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Postmodern=RIGHT</a:t>
            </a:r>
            <a:r>
              <a:rPr lang="en-US" b="0" dirty="0">
                <a:sym typeface="Wingdings" panose="05000000000000000000" pitchFamily="2" charset="2"/>
              </a:rPr>
              <a:t>: Ur/My Ideas </a:t>
            </a:r>
            <a:r>
              <a:rPr lang="en-US" b="1" dirty="0">
                <a:sym typeface="Wingdings" panose="05000000000000000000" pitchFamily="2" charset="2"/>
              </a:rPr>
              <a:t>~1 KNOWS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 “  = WRONG: </a:t>
            </a:r>
            <a:r>
              <a:rPr lang="en-US" b="0" i="1" dirty="0">
                <a:sym typeface="Wingdings" panose="05000000000000000000" pitchFamily="2" charset="2"/>
              </a:rPr>
              <a:t>“</a:t>
            </a:r>
            <a:r>
              <a:rPr lang="en-US" b="1" i="1" dirty="0">
                <a:sym typeface="Wingdings" panose="05000000000000000000" pitchFamily="2" charset="2"/>
              </a:rPr>
              <a:t>G ~Communicate</a:t>
            </a:r>
            <a:r>
              <a:rPr lang="en-US" b="0" i="1" dirty="0">
                <a:sym typeface="Wingdings" panose="05000000000000000000" pitchFamily="2" charset="2"/>
              </a:rPr>
              <a:t>”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=DOGMATIC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4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#1 = **=Self-Righteousness </a:t>
            </a:r>
            <a:r>
              <a:rPr lang="en-US" b="0" dirty="0">
                <a:sym typeface="Wingdings" panose="05000000000000000000" pitchFamily="2" charset="2"/>
              </a:rPr>
              <a:t>= </a:t>
            </a:r>
            <a:r>
              <a:rPr lang="en-US" b="0" i="1" dirty="0">
                <a:sym typeface="Wingdings" panose="05000000000000000000" pitchFamily="2" charset="2"/>
              </a:rPr>
              <a:t>WARS/Divorce</a:t>
            </a:r>
          </a:p>
          <a:p>
            <a:endParaRPr lang="en-US" b="0" i="1" dirty="0">
              <a:sym typeface="Wingdings" panose="05000000000000000000" pitchFamily="2" charset="2"/>
            </a:endParaRPr>
          </a:p>
          <a:p>
            <a:r>
              <a:rPr lang="en-US" b="0" i="0" dirty="0">
                <a:sym typeface="Wingdings" panose="05000000000000000000" pitchFamily="2" charset="2"/>
              </a:rPr>
              <a:t>#2 = Utterly </a:t>
            </a:r>
            <a:r>
              <a:rPr lang="en-US" sz="1800" b="1" i="0" dirty="0">
                <a:sym typeface="Wingdings" panose="05000000000000000000" pitchFamily="2" charset="2"/>
              </a:rPr>
              <a:t>Alienating </a:t>
            </a:r>
            <a:r>
              <a:rPr lang="en-US" sz="1800" b="0" i="0" dirty="0">
                <a:sym typeface="Wingdings" panose="05000000000000000000" pitchFamily="2" charset="2"/>
              </a:rPr>
              <a:t>2 </a:t>
            </a:r>
            <a:r>
              <a:rPr lang="en-US" sz="1800" b="1" i="0" dirty="0">
                <a:sym typeface="Wingdings" panose="05000000000000000000" pitchFamily="2" charset="2"/>
              </a:rPr>
              <a:t>G’s LOVE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sym typeface="Wingdings" panose="05000000000000000000" pitchFamily="2" charset="2"/>
              </a:rPr>
              <a:t>“I </a:t>
            </a:r>
            <a:r>
              <a:rPr lang="en-US" b="1" i="1" dirty="0">
                <a:sym typeface="Wingdings" panose="05000000000000000000" pitchFamily="2" charset="2"/>
              </a:rPr>
              <a:t>~CARE </a:t>
            </a:r>
            <a:r>
              <a:rPr lang="en-US" b="0" i="1" dirty="0">
                <a:sym typeface="Wingdings" panose="05000000000000000000" pitchFamily="2" charset="2"/>
              </a:rPr>
              <a:t>about Ur Love…I </a:t>
            </a:r>
            <a:r>
              <a:rPr lang="en-US" b="0" i="1" dirty="0" err="1">
                <a:sym typeface="Wingdings" panose="05000000000000000000" pitchFamily="2" charset="2"/>
              </a:rPr>
              <a:t>Hve</a:t>
            </a:r>
            <a:r>
              <a:rPr lang="en-US" b="1" i="1" dirty="0">
                <a:sym typeface="Wingdings" panose="05000000000000000000" pitchFamily="2" charset="2"/>
              </a:rPr>
              <a:t> Just Cause!</a:t>
            </a:r>
            <a:r>
              <a:rPr lang="en-US" b="0" i="1" dirty="0">
                <a:sym typeface="Wingdings" panose="05000000000000000000" pitchFamily="2" charset="2"/>
              </a:rPr>
              <a:t>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>
                <a:sym typeface="Wingdings" panose="05000000000000000000" pitchFamily="2" charset="2"/>
              </a:rPr>
              <a:t>IL: </a:t>
            </a:r>
            <a:r>
              <a:rPr lang="en-US" b="0" i="1" dirty="0">
                <a:sym typeface="Wingdings" panose="05000000000000000000" pitchFamily="2" charset="2"/>
              </a:rPr>
              <a:t>Fights = </a:t>
            </a:r>
            <a:r>
              <a:rPr lang="en-US" b="0" i="0" dirty="0">
                <a:sym typeface="Wingdings" panose="05000000000000000000" pitchFamily="2" charset="2"/>
              </a:rPr>
              <a:t>**</a:t>
            </a:r>
            <a:r>
              <a:rPr lang="en-US" b="1" i="1" dirty="0">
                <a:sym typeface="Wingdings" panose="05000000000000000000" pitchFamily="2" charset="2"/>
              </a:rPr>
              <a:t>Isolated </a:t>
            </a:r>
            <a:r>
              <a:rPr lang="en-US" b="0" i="1" dirty="0">
                <a:sym typeface="Wingdings" panose="05000000000000000000" pitchFamily="2" charset="2"/>
              </a:rPr>
              <a:t>BOXES: “MY </a:t>
            </a:r>
            <a:r>
              <a:rPr lang="en-US" b="1" i="1" dirty="0">
                <a:sym typeface="Wingdings" panose="05000000000000000000" pitchFamily="2" charset="2"/>
              </a:rPr>
              <a:t>Rules</a:t>
            </a:r>
            <a:r>
              <a:rPr lang="en-US" b="0" i="1" dirty="0">
                <a:sym typeface="Wingdings" panose="05000000000000000000" pitchFamily="2" charset="2"/>
              </a:rPr>
              <a:t>…”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99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sng" dirty="0"/>
              <a:t>10:4</a:t>
            </a:r>
            <a:r>
              <a:rPr lang="en-US" b="0" i="0" dirty="0"/>
              <a:t> JC=</a:t>
            </a:r>
            <a:r>
              <a:rPr lang="en-US" b="1" i="0" dirty="0"/>
              <a:t>G’s Answer</a:t>
            </a:r>
            <a:r>
              <a:rPr lang="en-US" b="0" i="0" dirty="0"/>
              <a:t>…</a:t>
            </a:r>
          </a:p>
          <a:p>
            <a:endParaRPr lang="en-US" b="0" i="0" dirty="0"/>
          </a:p>
          <a:p>
            <a:pPr marL="228600" indent="-228600">
              <a:buFont typeface="+mj-lt"/>
              <a:buAutoNum type="arabicPeriod"/>
            </a:pPr>
            <a:r>
              <a:rPr lang="en-US" b="0" i="0" dirty="0"/>
              <a:t>**</a:t>
            </a:r>
            <a:r>
              <a:rPr lang="en-US" b="1" i="0" dirty="0"/>
              <a:t>JC= </a:t>
            </a:r>
            <a:r>
              <a:rPr lang="en-US" b="0" i="0" dirty="0"/>
              <a:t>“the </a:t>
            </a:r>
            <a:r>
              <a:rPr lang="en-US" b="1" i="0" dirty="0"/>
              <a:t>END</a:t>
            </a:r>
            <a:r>
              <a:rPr lang="en-US" b="0" i="0" dirty="0"/>
              <a:t>” (Telos) </a:t>
            </a:r>
            <a:r>
              <a:rPr lang="en-US" b="0" i="0" dirty="0">
                <a:sym typeface="Wingdings" panose="05000000000000000000" pitchFamily="2" charset="2"/>
              </a:rPr>
              <a:t> (~ “</a:t>
            </a:r>
            <a:r>
              <a:rPr lang="en-US" b="0" i="1" dirty="0">
                <a:sym typeface="Wingdings" panose="05000000000000000000" pitchFamily="2" charset="2"/>
              </a:rPr>
              <a:t>THE</a:t>
            </a:r>
            <a:r>
              <a:rPr lang="en-US" b="0" i="0" dirty="0">
                <a:sym typeface="Wingdings" panose="05000000000000000000" pitchFamily="2" charset="2"/>
              </a:rPr>
              <a:t>”)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i="0" dirty="0">
                <a:sym typeface="Wingdings" panose="05000000000000000000" pitchFamily="2" charset="2"/>
              </a:rPr>
              <a:t>**</a:t>
            </a:r>
            <a:r>
              <a:rPr lang="en-US" b="1" i="0" dirty="0">
                <a:sym typeface="Wingdings" panose="05000000000000000000" pitchFamily="2" charset="2"/>
              </a:rPr>
              <a:t>Replaced </a:t>
            </a:r>
            <a:r>
              <a:rPr lang="en-US" b="0" i="0" dirty="0">
                <a:sym typeface="Wingdings" panose="05000000000000000000" pitchFamily="2" charset="2"/>
              </a:rPr>
              <a:t>w/ </a:t>
            </a:r>
            <a:r>
              <a:rPr lang="en-US" b="1" i="0" dirty="0">
                <a:sym typeface="Wingdings" panose="05000000000000000000" pitchFamily="2" charset="2"/>
              </a:rPr>
              <a:t>TRUST </a:t>
            </a:r>
            <a:r>
              <a:rPr lang="en-US" b="0" i="0" dirty="0">
                <a:sym typeface="Wingdings" panose="05000000000000000000" pitchFamily="2" charset="2"/>
              </a:rPr>
              <a:t>(in JC)</a:t>
            </a:r>
          </a:p>
          <a:p>
            <a:pPr marL="0" indent="0">
              <a:buFont typeface="+mj-lt"/>
              <a:buNone/>
            </a:pPr>
            <a:endParaRPr lang="en-US" b="0" i="0" dirty="0">
              <a:sym typeface="Wingdings" panose="05000000000000000000" pitchFamily="2" charset="2"/>
            </a:endParaRPr>
          </a:p>
          <a:p>
            <a:pPr marL="0" indent="0">
              <a:buFont typeface="+mj-lt"/>
              <a:buNone/>
            </a:pPr>
            <a:r>
              <a:rPr lang="en-US" b="0" i="0" dirty="0">
                <a:sym typeface="Wingdings" panose="05000000000000000000" pitchFamily="2" charset="2"/>
              </a:rPr>
              <a:t>= </a:t>
            </a:r>
            <a:r>
              <a:rPr lang="en-US" b="1" i="0" dirty="0">
                <a:sym typeface="Wingdings" panose="05000000000000000000" pitchFamily="2" charset="2"/>
              </a:rPr>
              <a:t>**Stepping Out</a:t>
            </a:r>
            <a:r>
              <a:rPr lang="en-US" b="0" i="0" dirty="0">
                <a:sym typeface="Wingdings" panose="05000000000000000000" pitchFamily="2" charset="2"/>
              </a:rPr>
              <a:t> Repl. </a:t>
            </a:r>
            <a:r>
              <a:rPr lang="en-US" b="1" i="0" dirty="0">
                <a:sym typeface="Wingdings" panose="05000000000000000000" pitchFamily="2" charset="2"/>
              </a:rPr>
              <a:t>LAW</a:t>
            </a:r>
            <a:r>
              <a:rPr lang="en-US" b="0" i="0" dirty="0">
                <a:sym typeface="Wingdings" panose="05000000000000000000" pitchFamily="2" charset="2"/>
              </a:rPr>
              <a:t> </a:t>
            </a:r>
            <a:r>
              <a:rPr lang="en-US" b="1" i="0" dirty="0">
                <a:sym typeface="Wingdings" panose="05000000000000000000" pitchFamily="2" charset="2"/>
              </a:rPr>
              <a:t>w/ TRUST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IL:</a:t>
            </a:r>
            <a:r>
              <a:rPr lang="en-US" b="1" i="0" dirty="0">
                <a:sym typeface="Wingdings" panose="05000000000000000000" pitchFamily="2" charset="2"/>
              </a:rPr>
              <a:t> </a:t>
            </a:r>
            <a:r>
              <a:rPr lang="en-US" b="1" i="1" dirty="0">
                <a:sym typeface="Wingdings" panose="05000000000000000000" pitchFamily="2" charset="2"/>
              </a:rPr>
              <a:t>Ask “?Married?” </a:t>
            </a:r>
            <a:r>
              <a:rPr lang="en-US" b="0" i="1" dirty="0">
                <a:sym typeface="Wingdings" panose="05000000000000000000" pitchFamily="2" charset="2"/>
              </a:rPr>
              <a:t> ??U </a:t>
            </a:r>
            <a:r>
              <a:rPr lang="en-US" b="1" i="1" dirty="0">
                <a:sym typeface="Wingdings" panose="05000000000000000000" pitchFamily="2" charset="2"/>
              </a:rPr>
              <a:t>Resolve by RULES??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>
                <a:sym typeface="Wingdings" panose="05000000000000000000" pitchFamily="2" charset="2"/>
              </a:rPr>
              <a:t>= **Stop </a:t>
            </a:r>
            <a:r>
              <a:rPr lang="en-US" b="0" i="0" dirty="0">
                <a:sym typeface="Wingdings" panose="05000000000000000000" pitchFamily="2" charset="2"/>
              </a:rPr>
              <a:t>Trying 2 </a:t>
            </a:r>
            <a:r>
              <a:rPr lang="en-US" b="1" i="0" dirty="0">
                <a:sym typeface="Wingdings" panose="05000000000000000000" pitchFamily="2" charset="2"/>
              </a:rPr>
              <a:t>JUSTIFY </a:t>
            </a:r>
            <a:r>
              <a:rPr lang="en-US" b="1" i="0" dirty="0" err="1">
                <a:sym typeface="Wingdings" panose="05000000000000000000" pitchFamily="2" charset="2"/>
              </a:rPr>
              <a:t>Urself</a:t>
            </a:r>
            <a:r>
              <a:rPr lang="en-US" b="1" i="0" dirty="0">
                <a:sym typeface="Wingdings" panose="05000000000000000000" pitchFamily="2" charset="2"/>
              </a:rPr>
              <a:t> </a:t>
            </a:r>
            <a:r>
              <a:rPr lang="en-US" b="0" i="0" dirty="0">
                <a:sym typeface="Wingdings" panose="05000000000000000000" pitchFamily="2" charset="2"/>
              </a:rPr>
              <a:t>2 G…</a:t>
            </a:r>
          </a:p>
          <a:p>
            <a:pPr marL="228600" indent="-228600">
              <a:buFont typeface="+mj-lt"/>
              <a:buAutoNum type="arabicPeriod"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47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Thus: **</a:t>
            </a:r>
            <a:r>
              <a:rPr lang="en-US" b="1" dirty="0"/>
              <a:t>Righteousness </a:t>
            </a:r>
            <a:r>
              <a:rPr lang="en-US" dirty="0"/>
              <a:t>by </a:t>
            </a:r>
            <a:r>
              <a:rPr lang="en-US" b="1" dirty="0"/>
              <a:t>TRUST </a:t>
            </a:r>
            <a:r>
              <a:rPr lang="en-US" dirty="0"/>
              <a:t>** OR: </a:t>
            </a:r>
            <a:r>
              <a:rPr lang="en-US" b="1" dirty="0"/>
              <a:t>Law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ALL OTHER RELIG</a:t>
            </a:r>
            <a:r>
              <a:rPr lang="en-US" b="0" dirty="0"/>
              <a:t>. = LAW</a:t>
            </a:r>
          </a:p>
          <a:p>
            <a:endParaRPr lang="en-US" b="1" dirty="0"/>
          </a:p>
          <a:p>
            <a:r>
              <a:rPr lang="en-US" b="1" dirty="0"/>
              <a:t>“Righteousness” = </a:t>
            </a:r>
            <a:r>
              <a:rPr lang="en-US" b="0" i="1" dirty="0"/>
              <a:t>“How U…</a:t>
            </a:r>
            <a:r>
              <a:rPr lang="en-US" b="1" i="1" dirty="0"/>
              <a:t>JUSTIFY </a:t>
            </a:r>
            <a:r>
              <a:rPr lang="en-US" b="1" i="1" dirty="0" err="1"/>
              <a:t>Urself</a:t>
            </a:r>
            <a:r>
              <a:rPr lang="en-US" b="0" i="1" dirty="0"/>
              <a:t>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G. Says: “</a:t>
            </a:r>
            <a:r>
              <a:rPr lang="en-US" b="0" i="1" dirty="0"/>
              <a:t>What </a:t>
            </a:r>
            <a:r>
              <a:rPr lang="en-US" b="1" i="1" dirty="0"/>
              <a:t>will Rule </a:t>
            </a:r>
            <a:r>
              <a:rPr lang="en-US" b="0" i="1" dirty="0"/>
              <a:t>in MY </a:t>
            </a:r>
            <a:r>
              <a:rPr lang="en-US" b="1" i="1" dirty="0"/>
              <a:t>Home</a:t>
            </a:r>
            <a:r>
              <a:rPr lang="en-US" b="0" i="1" dirty="0"/>
              <a:t>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/>
              <a:t>ANSWER: “</a:t>
            </a:r>
            <a:r>
              <a:rPr lang="en-US" b="1" i="1" dirty="0"/>
              <a:t>~ YOUR LAW</a:t>
            </a:r>
            <a:r>
              <a:rPr lang="en-US" b="0" i="1" dirty="0"/>
              <a:t>!!”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C06776-B046-B547-9777-FBDFF889AFA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4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06329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9C70B-3ADD-4ECC-BAAF-1632D90015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>
                <a:solidFill>
                  <a:srgbClr val="FFFF00"/>
                </a:solidFill>
                <a:highlight>
                  <a:srgbClr val="FF0000"/>
                </a:highlight>
                <a:latin typeface="Big Bloke BB" panose="020B06030503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>
            <a:lvl1pPr>
              <a:defRPr>
                <a:highlight>
                  <a:srgbClr val="FFFF00"/>
                </a:highlight>
              </a:defRPr>
            </a:lvl1pPr>
            <a:lvl2pPr>
              <a:defRPr>
                <a:highlight>
                  <a:srgbClr val="FFFF00"/>
                </a:highlight>
              </a:defRPr>
            </a:lvl2pPr>
            <a:lvl3pPr>
              <a:defRPr>
                <a:highlight>
                  <a:srgbClr val="FFFF00"/>
                </a:highlight>
              </a:defRPr>
            </a:lvl3pPr>
            <a:lvl4pPr>
              <a:defRPr>
                <a:highlight>
                  <a:srgbClr val="FFFF00"/>
                </a:highlight>
              </a:defRPr>
            </a:lvl4pPr>
            <a:lvl5pPr>
              <a:defRPr>
                <a:highlight>
                  <a:srgbClr val="FFFF00"/>
                </a:highlight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82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97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575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8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6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776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014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75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61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76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2875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361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58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46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50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9.jp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/>
              <a:pPr>
                <a:defRPr/>
              </a:pPr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  <p:sldLayoutId id="2147483940" r:id="rId20"/>
    <p:sldLayoutId id="2147483941" r:id="rId21"/>
    <p:sldLayoutId id="2147483942" r:id="rId22"/>
    <p:sldLayoutId id="2147483943" r:id="rId23"/>
    <p:sldLayoutId id="2147483944" r:id="rId2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7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microsoft.com/office/2007/relationships/diagramDrawing" Target="../diagrams/drawing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diagramColors" Target="../diagrams/colors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3.xml"/><Relationship Id="rId11" Type="http://schemas.openxmlformats.org/officeDocument/2006/relationships/diagramQuickStyle" Target="../diagrams/quickStyle14.xml"/><Relationship Id="rId5" Type="http://schemas.openxmlformats.org/officeDocument/2006/relationships/diagramQuickStyle" Target="../diagrams/quickStyle13.xml"/><Relationship Id="rId10" Type="http://schemas.openxmlformats.org/officeDocument/2006/relationships/diagramLayout" Target="../diagrams/layout14.xml"/><Relationship Id="rId4" Type="http://schemas.openxmlformats.org/officeDocument/2006/relationships/diagramLayout" Target="../diagrams/layout13.xml"/><Relationship Id="rId9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2.png"/><Relationship Id="rId9" Type="http://schemas.microsoft.com/office/2007/relationships/diagramDrawing" Target="../diagrams/drawin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6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notesSlide" Target="../notesSlides/notesSlide8.xml"/><Relationship Id="rId7" Type="http://schemas.openxmlformats.org/officeDocument/2006/relationships/diagramQuickStyle" Target="../diagrams/quickStyle6.xml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8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6.jpg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96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God of the Heart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Romans 10</a:t>
            </a: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4175-2571-4565-BB5D-F2BC41D7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31450"/>
            <a:ext cx="10946219" cy="1151965"/>
          </a:xfrm>
        </p:spPr>
        <p:txBody>
          <a:bodyPr/>
          <a:lstStyle/>
          <a:p>
            <a:r>
              <a:rPr lang="en-US" sz="6600" dirty="0"/>
              <a:t>Why Did God Give Israel “Law”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19688-A39C-4289-B40B-0A39E2090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86370"/>
            <a:ext cx="10394707" cy="33111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on't Mix Yer Drinks" panose="020B0509000000000004" pitchFamily="49" charset="0"/>
              </a:rPr>
              <a:t>Romans 10:5 (NASB) For Moses writes that the man who </a:t>
            </a:r>
            <a:r>
              <a:rPr lang="en-US" sz="4000" b="1" u="sng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on't Mix Yer Drinks" panose="020B0509000000000004" pitchFamily="49" charset="0"/>
              </a:rPr>
              <a:t>practices</a:t>
            </a: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on't Mix Yer Drinks" panose="020B0509000000000004" pitchFamily="49" charset="0"/>
              </a:rPr>
              <a:t> the righteousness which is based on law </a:t>
            </a:r>
            <a:r>
              <a:rPr lang="en-US" sz="4000" u="sng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on't Mix Yer Drinks" panose="020B0509000000000004" pitchFamily="49" charset="0"/>
              </a:rPr>
              <a:t>shall live </a:t>
            </a: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on't Mix Yer Drinks" panose="020B0509000000000004" pitchFamily="49" charset="0"/>
              </a:rPr>
              <a:t>by that righteousness</a:t>
            </a:r>
            <a:r>
              <a:rPr lang="en-US" sz="4000" dirty="0"/>
              <a:t>. </a:t>
            </a:r>
            <a:br>
              <a:rPr lang="en-US" sz="4000" dirty="0"/>
            </a:b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ras Demi ITC" panose="020B0805030504020804" pitchFamily="34" charset="0"/>
              </a:rPr>
              <a:t>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103985-0C79-4E05-951C-D9C773164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509144"/>
              </p:ext>
            </p:extLst>
          </p:nvPr>
        </p:nvGraphicFramePr>
        <p:xfrm>
          <a:off x="685799" y="4082902"/>
          <a:ext cx="9344837" cy="2161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15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4175-2571-4565-BB5D-F2BC41D7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31450"/>
            <a:ext cx="10946219" cy="1151965"/>
          </a:xfrm>
        </p:spPr>
        <p:txBody>
          <a:bodyPr/>
          <a:lstStyle/>
          <a:p>
            <a:r>
              <a:rPr lang="en-US" sz="6600" dirty="0"/>
              <a:t>God Also Taught Israel “Trust”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19688-A39C-4289-B40B-0A39E2090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86370"/>
            <a:ext cx="4502889" cy="4771899"/>
          </a:xfrm>
        </p:spPr>
        <p:txBody>
          <a:bodyPr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Romans 10:6-7 But the </a:t>
            </a:r>
            <a:r>
              <a:rPr lang="en-US" sz="4000" b="1" u="sng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righteousness based on trust</a:t>
            </a:r>
            <a:r>
              <a:rPr lang="en-US" sz="4000" b="1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speaks as follows: "DO NOT SAY </a:t>
            </a:r>
            <a:r>
              <a:rPr lang="en-US" sz="4000" b="1" u="sng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IN YOUR HEART</a:t>
            </a: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, 'WHO WILL ASCEND INTO HEAVEN?' (that is, to bring Christ down), or 'WHO WILL DESCEND INTO THE ABYSS?' (that is, to bring Christ up from the dead)."</a:t>
            </a:r>
            <a:endParaRPr lang="en-US" sz="40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ras Demi ITC" panose="020B08050305040208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E600475-E63F-4939-B737-75D31C304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7904398"/>
              </p:ext>
            </p:extLst>
          </p:nvPr>
        </p:nvGraphicFramePr>
        <p:xfrm>
          <a:off x="5465136" y="1483415"/>
          <a:ext cx="6280298" cy="5043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9BFA4B5-4EC6-4AD5-BA86-38CDDB8493ED}"/>
              </a:ext>
            </a:extLst>
          </p:cNvPr>
          <p:cNvSpPr/>
          <p:nvPr/>
        </p:nvSpPr>
        <p:spPr>
          <a:xfrm>
            <a:off x="241006" y="1483415"/>
            <a:ext cx="5085906" cy="45243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2060"/>
                </a:solidFill>
                <a:latin typeface="Comic Sans MS" panose="030F0702030302020204" pitchFamily="66" charset="0"/>
              </a:rPr>
              <a:t>Deut. 30:10-14</a:t>
            </a:r>
            <a:r>
              <a:rPr lang="en-US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 “For this commandment which I command you today is not too difficult for you, </a:t>
            </a:r>
            <a:r>
              <a:rPr lang="en-US" sz="24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nor is it out of reach</a:t>
            </a:r>
            <a:r>
              <a:rPr lang="en-US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. It is not in heaven, that you should say, ‘</a:t>
            </a:r>
            <a:r>
              <a:rPr lang="en-US" sz="24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Who will go up to heaven</a:t>
            </a:r>
            <a:r>
              <a:rPr lang="en-US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 for us to get it for us and make us hear it, that we may observe it?’ Nor is it beyond the sea, that you should say, ‘</a:t>
            </a:r>
            <a:r>
              <a:rPr lang="en-US" sz="2400" b="1" u="sng" dirty="0">
                <a:solidFill>
                  <a:srgbClr val="002060"/>
                </a:solidFill>
                <a:latin typeface="Comic Sans MS" panose="030F0702030302020204" pitchFamily="66" charset="0"/>
              </a:rPr>
              <a:t>Who will cross the sea</a:t>
            </a:r>
            <a:r>
              <a:rPr lang="en-US" sz="2400" dirty="0">
                <a:solidFill>
                  <a:srgbClr val="002060"/>
                </a:solidFill>
                <a:latin typeface="Comic Sans MS" panose="030F0702030302020204" pitchFamily="66" charset="0"/>
              </a:rPr>
              <a:t> for us to get it for us and make us hear it, that we may observe it?’ 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4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4175-2571-4565-BB5D-F2BC41D7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31450"/>
            <a:ext cx="10946219" cy="1151965"/>
          </a:xfrm>
        </p:spPr>
        <p:txBody>
          <a:bodyPr/>
          <a:lstStyle/>
          <a:p>
            <a:r>
              <a:rPr lang="en-US" sz="8000" dirty="0"/>
              <a:t>God Reveals Himself to 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19688-A39C-4289-B40B-0A39E2090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86370"/>
            <a:ext cx="4502889" cy="4771899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Romans 10:8 But what does it say? "THE WORD IS NEAR YOU, IN YOUR MOUTH AND IN YOUR HEART"—that is, the word of faith which we are preaching, </a:t>
            </a:r>
            <a:br>
              <a:rPr lang="en-US" sz="4000" dirty="0"/>
            </a:br>
            <a:endParaRPr lang="en-US" sz="40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ras Demi ITC" panose="020B08050305040208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E600475-E63F-4939-B737-75D31C30493A}"/>
              </a:ext>
            </a:extLst>
          </p:cNvPr>
          <p:cNvGraphicFramePr/>
          <p:nvPr/>
        </p:nvGraphicFramePr>
        <p:xfrm>
          <a:off x="5465136" y="1483415"/>
          <a:ext cx="6280298" cy="5043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393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4175-2571-4565-BB5D-F2BC41D7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31450"/>
            <a:ext cx="10946219" cy="1151965"/>
          </a:xfrm>
        </p:spPr>
        <p:txBody>
          <a:bodyPr/>
          <a:lstStyle/>
          <a:p>
            <a:r>
              <a:rPr lang="en-US" sz="8000" dirty="0"/>
              <a:t>God Reveals Himself to 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419688-A39C-4289-B40B-0A39E20907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586370"/>
            <a:ext cx="4502889" cy="4771899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40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Romans 10:9 …that if you confess with your mouth Jesus as Lord, and believe in your heart that God raised Him from the dead, you will be saved;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E600475-E63F-4939-B737-75D31C304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954379"/>
              </p:ext>
            </p:extLst>
          </p:nvPr>
        </p:nvGraphicFramePr>
        <p:xfrm>
          <a:off x="5188688" y="1483415"/>
          <a:ext cx="6751675" cy="5043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F5F1BE8-E09F-4702-AB58-AC92885FDA33}"/>
              </a:ext>
            </a:extLst>
          </p:cNvPr>
          <p:cNvSpPr/>
          <p:nvPr/>
        </p:nvSpPr>
        <p:spPr>
          <a:xfrm>
            <a:off x="499731" y="5374585"/>
            <a:ext cx="8399720" cy="95410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i="1" dirty="0">
                <a:latin typeface="Comic Sans MS" panose="030F0702030302020204" pitchFamily="66" charset="0"/>
              </a:rPr>
              <a:t>John 11:25 </a:t>
            </a:r>
            <a:r>
              <a:rPr lang="en-US" sz="2800" dirty="0">
                <a:latin typeface="Comic Sans MS" panose="030F0702030302020204" pitchFamily="66" charset="0"/>
              </a:rPr>
              <a:t>"I am the resurrection and the life; he who believes in Me will live even if he dies, </a:t>
            </a:r>
          </a:p>
        </p:txBody>
      </p:sp>
    </p:spTree>
    <p:extLst>
      <p:ext uri="{BB962C8B-B14F-4D97-AF65-F5344CB8AC3E}">
        <p14:creationId xmlns:p14="http://schemas.microsoft.com/office/powerpoint/2010/main" val="98557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D9A764-672A-4992-BAF6-ADF4DC33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93D9A764-672A-4992-BAF6-ADF4DC33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93D9A764-672A-4992-BAF6-ADF4DC33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graphicEl>
                                              <a:dgm id="{93D9A764-672A-4992-BAF6-ADF4DC331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751297-B62F-44C8-A6C6-40CB8F15C2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5E751297-B62F-44C8-A6C6-40CB8F15C2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graphicEl>
                                              <a:dgm id="{5E751297-B62F-44C8-A6C6-40CB8F15C2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graphicEl>
                                              <a:dgm id="{5E751297-B62F-44C8-A6C6-40CB8F15C2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335FD5-FEEB-40B3-AEA7-E5C495C26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12335FD5-FEEB-40B3-AEA7-E5C495C26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12335FD5-FEEB-40B3-AEA7-E5C495C26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12335FD5-FEEB-40B3-AEA7-E5C495C261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906A3C0-F198-46DA-860C-1CAE20DE3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E906A3C0-F198-46DA-860C-1CAE20DE3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E906A3C0-F198-46DA-860C-1CAE20DE3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E906A3C0-F198-46DA-860C-1CAE20DE3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FDF58F6-52FB-4317-8ECB-85C205894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BFDF58F6-52FB-4317-8ECB-85C205894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BFDF58F6-52FB-4317-8ECB-85C205894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BFDF58F6-52FB-4317-8ECB-85C205894A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4A4919-8D5F-4B74-91D6-F4DF985A7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D94A4919-8D5F-4B74-91D6-F4DF985A7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D94A4919-8D5F-4B74-91D6-F4DF985A7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graphicEl>
                                              <a:dgm id="{D94A4919-8D5F-4B74-91D6-F4DF985A7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6AEDF2B-8502-4FC6-A26D-66B0727C84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86AEDF2B-8502-4FC6-A26D-66B0727C84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86AEDF2B-8502-4FC6-A26D-66B0727C84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86AEDF2B-8502-4FC6-A26D-66B0727C84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7FC9-AF80-45A1-9F27-E020F379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79" y="331450"/>
            <a:ext cx="11084441" cy="1151965"/>
          </a:xfrm>
        </p:spPr>
        <p:txBody>
          <a:bodyPr/>
          <a:lstStyle/>
          <a:p>
            <a:r>
              <a:rPr lang="en-US"/>
              <a:t>God Reaches </a:t>
            </a:r>
            <a:r>
              <a:rPr lang="en-US" u="sng"/>
              <a:t>INTO</a:t>
            </a:r>
            <a:r>
              <a:rPr lang="en-US"/>
              <a:t> Our Boxes to </a:t>
            </a:r>
            <a:r>
              <a:rPr lang="en-US" u="sng"/>
              <a:t>Save</a:t>
            </a:r>
            <a:endParaRPr lang="en-US" u="sng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39FCC56-8AB3-44A5-B996-297D0E248DB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97590996"/>
              </p:ext>
            </p:extLst>
          </p:nvPr>
        </p:nvGraphicFramePr>
        <p:xfrm>
          <a:off x="733647" y="1705464"/>
          <a:ext cx="3907465" cy="295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CD4023B-C735-45B9-A48C-206663DE313F}"/>
              </a:ext>
            </a:extLst>
          </p:cNvPr>
          <p:cNvSpPr/>
          <p:nvPr/>
        </p:nvSpPr>
        <p:spPr>
          <a:xfrm>
            <a:off x="159486" y="4556228"/>
            <a:ext cx="5443871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Romans 10:12 </a:t>
            </a:r>
            <a:r>
              <a:rPr lang="en-US" sz="2800" dirty="0">
                <a:latin typeface="Comic Sans MS" panose="030F0702030302020204" pitchFamily="66" charset="0"/>
              </a:rPr>
              <a:t>For there is no distinction between Jew and Greek; for the same </a:t>
            </a:r>
            <a:r>
              <a:rPr lang="en-US" sz="2800" i="1" dirty="0">
                <a:latin typeface="Comic Sans MS" panose="030F0702030302020204" pitchFamily="66" charset="0"/>
              </a:rPr>
              <a:t>Lord</a:t>
            </a:r>
            <a:r>
              <a:rPr lang="en-US" sz="2800" dirty="0">
                <a:latin typeface="Comic Sans MS" panose="030F0702030302020204" pitchFamily="66" charset="0"/>
              </a:rPr>
              <a:t> is Lord of all, </a:t>
            </a:r>
            <a:r>
              <a:rPr lang="en-US" sz="28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mic Sans MS" panose="030F0702030302020204" pitchFamily="66" charset="0"/>
              </a:rPr>
              <a:t>abounding in riches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mic Sans MS" panose="030F0702030302020204" pitchFamily="66" charset="0"/>
              </a:rPr>
              <a:t>for all who call on Him; 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1E4AA4D-6E56-4D25-91D7-A9C4C455B6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370635"/>
              </p:ext>
            </p:extLst>
          </p:nvPr>
        </p:nvGraphicFramePr>
        <p:xfrm>
          <a:off x="4869713" y="-467833"/>
          <a:ext cx="7963786" cy="7697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9C5ABF8-7B64-4F00-A536-44FF80E8E30C}"/>
              </a:ext>
            </a:extLst>
          </p:cNvPr>
          <p:cNvSpPr/>
          <p:nvPr/>
        </p:nvSpPr>
        <p:spPr>
          <a:xfrm>
            <a:off x="159486" y="3400323"/>
            <a:ext cx="6715346" cy="22467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Romans 9:26 "and it shall be that in the place where it was said to them, 'you are not my people,' there they shall be called sons of the living god."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CB1D6-7637-488B-8CD1-0C5DF56DA550}"/>
              </a:ext>
            </a:extLst>
          </p:cNvPr>
          <p:cNvSpPr/>
          <p:nvPr/>
        </p:nvSpPr>
        <p:spPr>
          <a:xfrm>
            <a:off x="279988" y="3525780"/>
            <a:ext cx="7301026" cy="138499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Hebrews 13:5 He Himself has said, "I WILL NEVER DESERT YOU, NOR WILL I EVER FORSAKE YOU,"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B0B2AE-B9C5-4716-94FF-643B2424D6FB}"/>
              </a:ext>
            </a:extLst>
          </p:cNvPr>
          <p:cNvSpPr/>
          <p:nvPr/>
        </p:nvSpPr>
        <p:spPr>
          <a:xfrm>
            <a:off x="251635" y="5141555"/>
            <a:ext cx="7301026" cy="138499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Romans 8:28 And we know that God causes all things to work together for good to those who love God…</a:t>
            </a:r>
          </a:p>
        </p:txBody>
      </p:sp>
    </p:spTree>
    <p:extLst>
      <p:ext uri="{BB962C8B-B14F-4D97-AF65-F5344CB8AC3E}">
        <p14:creationId xmlns:p14="http://schemas.microsoft.com/office/powerpoint/2010/main" val="130407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C382C5-49FC-4BC3-BF9F-42FE8F940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graphicEl>
                                              <a:dgm id="{11C382C5-49FC-4BC3-BF9F-42FE8F940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graphicEl>
                                              <a:dgm id="{11C382C5-49FC-4BC3-BF9F-42FE8F940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graphicEl>
                                              <a:dgm id="{11C382C5-49FC-4BC3-BF9F-42FE8F9406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5282DC1-1C89-412C-84DD-F76AD1EF1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B5282DC1-1C89-412C-84DD-F76AD1EF1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graphicEl>
                                              <a:dgm id="{B5282DC1-1C89-412C-84DD-F76AD1EF1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B5282DC1-1C89-412C-84DD-F76AD1EF1F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7378CD0-25B2-4BCC-8FFE-039478E0A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graphicEl>
                                              <a:dgm id="{A7378CD0-25B2-4BCC-8FFE-039478E0A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graphicEl>
                                              <a:dgm id="{A7378CD0-25B2-4BCC-8FFE-039478E0A6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A7378CD0-25B2-4BCC-8FFE-039478E0A6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38C15A6-5572-4EBD-B062-B49C3AAF5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graphicEl>
                                              <a:dgm id="{C38C15A6-5572-4EBD-B062-B49C3AAF5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graphicEl>
                                              <a:dgm id="{C38C15A6-5572-4EBD-B062-B49C3AAF5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C38C15A6-5572-4EBD-B062-B49C3AAF56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2E63B5-4251-4CD3-AC2A-4D863D440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graphicEl>
                                              <a:dgm id="{D82E63B5-4251-4CD3-AC2A-4D863D440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graphicEl>
                                              <a:dgm id="{D82E63B5-4251-4CD3-AC2A-4D863D440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graphicEl>
                                              <a:dgm id="{D82E63B5-4251-4CD3-AC2A-4D863D440A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2F5ACA-2A21-4B2D-B5A0-E3F5ABC34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>
                                            <p:graphicEl>
                                              <a:dgm id="{D22F5ACA-2A21-4B2D-B5A0-E3F5ABC34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>
                                            <p:graphicEl>
                                              <a:dgm id="{D22F5ACA-2A21-4B2D-B5A0-E3F5ABC34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graphicEl>
                                              <a:dgm id="{D22F5ACA-2A21-4B2D-B5A0-E3F5ABC34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3DE9B6-7C90-4EDB-AD01-9758DBE8D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graphicEl>
                                              <a:dgm id="{9B3DE9B6-7C90-4EDB-AD01-9758DBE8D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graphicEl>
                                              <a:dgm id="{9B3DE9B6-7C90-4EDB-AD01-9758DBE8D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graphicEl>
                                              <a:dgm id="{9B3DE9B6-7C90-4EDB-AD01-9758DBE8D4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8" grpId="0" uiExpand="1">
        <p:bldSub>
          <a:bldDgm bld="one"/>
        </p:bldSub>
      </p:bldGraphic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7FC9-AF80-45A1-9F27-E020F379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79" y="331450"/>
            <a:ext cx="11084441" cy="1151965"/>
          </a:xfrm>
        </p:spPr>
        <p:txBody>
          <a:bodyPr/>
          <a:lstStyle/>
          <a:p>
            <a:r>
              <a:rPr lang="en-US"/>
              <a:t>God Reaches </a:t>
            </a:r>
            <a:r>
              <a:rPr lang="en-US" u="sng"/>
              <a:t>INTO</a:t>
            </a:r>
            <a:r>
              <a:rPr lang="en-US"/>
              <a:t> Our Boxes to </a:t>
            </a:r>
            <a:r>
              <a:rPr lang="en-US" u="sng"/>
              <a:t>Save</a:t>
            </a:r>
            <a:endParaRPr lang="en-US" u="sng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39FCC56-8AB3-44A5-B996-297D0E248DBA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733647" y="1705464"/>
          <a:ext cx="3907465" cy="295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CD4023B-C735-45B9-A48C-206663DE313F}"/>
              </a:ext>
            </a:extLst>
          </p:cNvPr>
          <p:cNvSpPr/>
          <p:nvPr/>
        </p:nvSpPr>
        <p:spPr>
          <a:xfrm>
            <a:off x="553779" y="4710668"/>
            <a:ext cx="4986671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Romans 10:13 for "WHOEVER WILL CALL ON THE NAME OF THE LORD WILL BE SAVED." </a:t>
            </a:r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mic Sans MS" panose="030F0702030302020204" pitchFamily="66" charset="0"/>
              </a:rPr>
              <a:t> 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3A54F-01B5-4A4A-B2C4-C049F96C03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108" y="1375579"/>
            <a:ext cx="6867960" cy="515097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11DDB0-E3F1-4399-8DFD-24532CC90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594500"/>
              </p:ext>
            </p:extLst>
          </p:nvPr>
        </p:nvGraphicFramePr>
        <p:xfrm>
          <a:off x="5699050" y="331451"/>
          <a:ext cx="6294476" cy="631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4635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6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18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82784D-270E-408D-9511-A4AE89458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000000"/>
                </a:solidFill>
                <a:cs typeface="+mj-cs"/>
              </a:rPr>
              <a:t>Implications</a:t>
            </a:r>
            <a:br>
              <a:rPr lang="en-US" sz="4400">
                <a:solidFill>
                  <a:srgbClr val="000000"/>
                </a:solidFill>
                <a:cs typeface="+mj-cs"/>
              </a:rPr>
            </a:br>
            <a:r>
              <a:rPr lang="en-US" sz="4400" i="1">
                <a:solidFill>
                  <a:srgbClr val="000000"/>
                </a:solidFill>
                <a:cs typeface="+mj-cs"/>
              </a:rPr>
              <a:t>Romans 10:14 </a:t>
            </a:r>
            <a:endParaRPr lang="en-US" sz="4400">
              <a:solidFill>
                <a:srgbClr val="000000"/>
              </a:solidFill>
              <a:cs typeface="+mj-cs"/>
            </a:endParaRPr>
          </a:p>
        </p:txBody>
      </p:sp>
      <p:sp>
        <p:nvSpPr>
          <p:cNvPr id="37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B949B-0A80-4357-8E9D-6BA7B55A1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23535" r="20334" b="1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43F05F9-0335-4177-8EED-4D57F8CC2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7861092"/>
              </p:ext>
            </p:extLst>
          </p:nvPr>
        </p:nvGraphicFramePr>
        <p:xfrm>
          <a:off x="5614876" y="2257006"/>
          <a:ext cx="5453276" cy="4345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9941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B5A733C-B918-478C-8B47-EC3D0ACB00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BB5A733C-B918-478C-8B47-EC3D0ACB00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BB5A733C-B918-478C-8B47-EC3D0ACB00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BB5A733C-B918-478C-8B47-EC3D0ACB00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E5074CE-E387-4DE8-BD76-D4E1E2FF8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6E5074CE-E387-4DE8-BD76-D4E1E2FF8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6E5074CE-E387-4DE8-BD76-D4E1E2FF8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6E5074CE-E387-4DE8-BD76-D4E1E2FF8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6BA647-2526-4A9E-9A13-7567969A4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396BA647-2526-4A9E-9A13-7567969A4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396BA647-2526-4A9E-9A13-7567969A4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396BA647-2526-4A9E-9A13-7567969A4A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417CE41-195A-4DFB-B535-43CD20FC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3417CE41-195A-4DFB-B535-43CD20FC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3417CE41-195A-4DFB-B535-43CD20FCEB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3417CE41-195A-4DFB-B535-43CD20FCEB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5DBD42-B82A-46A0-A589-4532FB574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785DBD42-B82A-46A0-A589-4532FB574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785DBD42-B82A-46A0-A589-4532FB574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785DBD42-B82A-46A0-A589-4532FB574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7F5D42-CE9C-40E6-9292-B0FCEC5DD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587F5D42-CE9C-40E6-9292-B0FCEC5DD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587F5D42-CE9C-40E6-9292-B0FCEC5DD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587F5D42-CE9C-40E6-9292-B0FCEC5DD0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155041-108A-4C5B-AC8A-77BEE7A1B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60155041-108A-4C5B-AC8A-77BEE7A1B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60155041-108A-4C5B-AC8A-77BEE7A1B5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60155041-108A-4C5B-AC8A-77BEE7A1B5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CE9CE2-7B5A-44F7-9EAE-7818991A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God’s Commission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Our Privilege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2BE88-CDFD-45B7-827D-25F199EBC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470" y="429290"/>
            <a:ext cx="5306084" cy="273242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cs typeface="+mn-cs"/>
              </a:rPr>
              <a:t>Just as it is written, “How beautiful are the feet of those who bring good news of good things!”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B4C19D-9AFD-497F-B2FB-8F57C88C053D}"/>
              </a:ext>
            </a:extLst>
          </p:cNvPr>
          <p:cNvSpPr/>
          <p:nvPr/>
        </p:nvSpPr>
        <p:spPr>
          <a:xfrm>
            <a:off x="5647991" y="2810836"/>
            <a:ext cx="6096000" cy="353943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800" dirty="0"/>
              <a:t>From Isaiah 52:7 </a:t>
            </a:r>
          </a:p>
          <a:p>
            <a:r>
              <a:rPr lang="en-US" sz="2800" dirty="0"/>
              <a:t>How lovely on the mountains are the feet of him who brings good news,</a:t>
            </a:r>
          </a:p>
          <a:p>
            <a:r>
              <a:rPr lang="en-US" sz="2800" dirty="0"/>
              <a:t>Who </a:t>
            </a:r>
            <a:r>
              <a:rPr lang="en-US" sz="2800" b="1" u="sng" dirty="0"/>
              <a:t>announces peace</a:t>
            </a:r>
          </a:p>
          <a:p>
            <a:r>
              <a:rPr lang="en-US" sz="2800" dirty="0"/>
              <a:t>And brings </a:t>
            </a:r>
            <a:r>
              <a:rPr lang="en-US" sz="2800" b="1" u="sng" dirty="0"/>
              <a:t>good news </a:t>
            </a:r>
            <a:r>
              <a:rPr lang="en-US" sz="2800" dirty="0"/>
              <a:t>of </a:t>
            </a:r>
            <a:r>
              <a:rPr lang="en-US" sz="2800" b="1" u="sng" dirty="0"/>
              <a:t>happiness</a:t>
            </a:r>
            <a:r>
              <a:rPr lang="en-US" sz="2800" dirty="0"/>
              <a:t>,</a:t>
            </a:r>
          </a:p>
          <a:p>
            <a:r>
              <a:rPr lang="en-US" sz="2800" dirty="0"/>
              <a:t>Who announces </a:t>
            </a:r>
            <a:r>
              <a:rPr lang="en-US" sz="2800" b="1" u="sng" dirty="0"/>
              <a:t>salvation</a:t>
            </a:r>
            <a:r>
              <a:rPr lang="en-US" sz="2800" dirty="0"/>
              <a:t>,</a:t>
            </a:r>
          </a:p>
          <a:p>
            <a:r>
              <a:rPr lang="en-US" sz="2800" dirty="0"/>
              <a:t>And says to Zion, “Your God reigns!”</a:t>
            </a:r>
          </a:p>
        </p:txBody>
      </p:sp>
    </p:spTree>
    <p:extLst>
      <p:ext uri="{BB962C8B-B14F-4D97-AF65-F5344CB8AC3E}">
        <p14:creationId xmlns:p14="http://schemas.microsoft.com/office/powerpoint/2010/main" val="129438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CE9CE2-7B5A-44F7-9EAE-7818991A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793698" cy="27600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God’s Commission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j-cs"/>
              </a:rPr>
              <a:t>Unbelievable Work</a:t>
            </a:r>
            <a:r>
              <a:rPr lang="en-US" sz="4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2BE88-CDFD-45B7-827D-25F199EBC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2572" y="1800890"/>
            <a:ext cx="5306084" cy="273242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cs typeface="+mn-cs"/>
              </a:rPr>
              <a:t>Romans 10:16 (NASB) 16  However, they did not all heed the good news; for Isaiah says, "LORD, WHO HAS BELIEVED OUR REPORT?"  </a:t>
            </a:r>
          </a:p>
        </p:txBody>
      </p:sp>
    </p:spTree>
    <p:extLst>
      <p:ext uri="{BB962C8B-B14F-4D97-AF65-F5344CB8AC3E}">
        <p14:creationId xmlns:p14="http://schemas.microsoft.com/office/powerpoint/2010/main" val="245401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CE9CE2-7B5A-44F7-9EAE-7818991A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974451" cy="27600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God’s Commission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Our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j-cs"/>
              </a:rPr>
              <a:t>Strength</a:t>
            </a:r>
            <a:r>
              <a:rPr lang="en-US" sz="4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2BE88-CDFD-45B7-827D-25F199EBC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2572" y="1800890"/>
            <a:ext cx="5306084" cy="273242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cs typeface="+mn-cs"/>
              </a:rPr>
              <a:t>Romans 10:17 So faith comes from hearing, and hearing by the word of Christ. </a:t>
            </a:r>
          </a:p>
        </p:txBody>
      </p:sp>
    </p:spTree>
    <p:extLst>
      <p:ext uri="{BB962C8B-B14F-4D97-AF65-F5344CB8AC3E}">
        <p14:creationId xmlns:p14="http://schemas.microsoft.com/office/powerpoint/2010/main" val="168161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Rom. 9: God’s Hand in History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D618070-2F10-4044-8BB5-BB3AC319E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1485617"/>
              </p:ext>
            </p:extLst>
          </p:nvPr>
        </p:nvGraphicFramePr>
        <p:xfrm>
          <a:off x="-81887" y="1881809"/>
          <a:ext cx="6578940" cy="4976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2FEE30F-8C8F-4BFA-ABC1-DE99235A1811}"/>
              </a:ext>
            </a:extLst>
          </p:cNvPr>
          <p:cNvSpPr/>
          <p:nvPr/>
        </p:nvSpPr>
        <p:spPr>
          <a:xfrm>
            <a:off x="6008915" y="2021693"/>
            <a:ext cx="5312954" cy="440120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Romans 9:25-27 As indeed he says in Hosea, “</a:t>
            </a:r>
            <a:r>
              <a:rPr lang="en-US" sz="2800" b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Those who were not my people I will call ‘my people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,’ and her who was not beloved I will call ‘beloved.’” And in the very place where it was said to them, ‘You are not my people,’ there </a:t>
            </a:r>
            <a:r>
              <a:rPr lang="en-US" sz="2800" b="1" u="sng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they will be called ‘sons of the living God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.’”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ACD5A-D5BF-4AC3-B514-9F26F2A55005}"/>
              </a:ext>
            </a:extLst>
          </p:cNvPr>
          <p:cNvSpPr/>
          <p:nvPr/>
        </p:nvSpPr>
        <p:spPr>
          <a:xfrm>
            <a:off x="6008915" y="2551780"/>
            <a:ext cx="5312954" cy="224676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Isaiah cries out concerning Israel: “Though the number of the sons of Israel be as the sand of the sea, </a:t>
            </a:r>
            <a:r>
              <a:rPr lang="en-US" sz="2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a remnant of them will be saved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E06E23-B39D-465D-9F07-B4EB9463D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FDE06E23-B39D-465D-9F07-B4EB9463D3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E8B65AF-25D0-454D-99BB-42D4726D5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6E8B65AF-25D0-454D-99BB-42D4726D5F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B8F6EF-AE20-4F8D-878C-7A202F3AE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DFB8F6EF-AE20-4F8D-878C-7A202F3AE6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A397FC-42D7-4CB6-81FB-EC1CF6FDE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A5A397FC-42D7-4CB6-81FB-EC1CF6FDE9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AA6120-F2A0-4F8E-ADA6-FD3DDDEFF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38AA6120-F2A0-4F8E-ADA6-FD3DDDEFF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9A1A96-E5D1-48E4-B1EC-9B02C01A3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879A1A96-E5D1-48E4-B1EC-9B02C01A36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93E56-790C-4D79-B2FD-44D8C173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47093E56-790C-4D79-B2FD-44D8C1739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8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CE9CE2-7B5A-44F7-9EAE-7818991A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4080777" cy="27600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God’s Commission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Our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j-cs"/>
              </a:rPr>
              <a:t>Freedom</a:t>
            </a:r>
            <a:r>
              <a:rPr lang="en-US" sz="4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2BE88-CDFD-45B7-827D-25F199EBC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2572" y="1800890"/>
            <a:ext cx="5306084" cy="273242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cs typeface="+mn-cs"/>
              </a:rPr>
              <a:t>Romans 10:18 But I say, surely they have never heard, have they? Indeed they have; "THEIR VOICE HAS GONE OUT INTO ALL THE EARTH, AND THEIR WORDS TO THE ENDS OF THE WORLD."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63260-82C6-4616-8C5C-9EE29FEC8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766"/>
            <a:ext cx="12192000" cy="59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CE9CE2-7B5A-44F7-9EAE-7818991A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4080777" cy="27600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God’s Commission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Our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j-cs"/>
              </a:rPr>
              <a:t>Role as </a:t>
            </a:r>
            <a:r>
              <a:rPr lang="en-US" sz="4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j-cs"/>
              </a:rPr>
              <a:t>Prophets</a:t>
            </a:r>
            <a:r>
              <a:rPr lang="en-US" sz="4400" b="1" i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2BE88-CDFD-45B7-827D-25F199EBC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2572" y="1800890"/>
            <a:ext cx="5306084" cy="273242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cs typeface="+mn-cs"/>
              </a:rPr>
              <a:t>Romans 10:20 (NASB) 20  And Isaiah is very bold and says, "I WAS FOUND BY THOSE WHO DID NOT SEEK ME, I BECAME MANIFEST TO THOSE WHO DID NOT ASK FOR ME." </a:t>
            </a:r>
          </a:p>
          <a:p>
            <a:pPr>
              <a:lnSpc>
                <a:spcPct val="90000"/>
              </a:lnSpc>
            </a:pPr>
            <a:endParaRPr lang="en-US" sz="28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93CC5-46E4-45CC-AB9A-8729D8C3A9B8}"/>
              </a:ext>
            </a:extLst>
          </p:cNvPr>
          <p:cNvSpPr/>
          <p:nvPr/>
        </p:nvSpPr>
        <p:spPr>
          <a:xfrm>
            <a:off x="5787842" y="4239439"/>
            <a:ext cx="5206222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Acts 1:8 but you </a:t>
            </a:r>
            <a:r>
              <a:rPr lang="en-US" sz="2400" b="1" u="sng" dirty="0"/>
              <a:t>will receive power </a:t>
            </a:r>
            <a:r>
              <a:rPr lang="en-US" sz="2400" dirty="0"/>
              <a:t>when the Holy Spirit has come upon you; </a:t>
            </a:r>
            <a:r>
              <a:rPr lang="en-US" sz="2400" b="1" u="sng" dirty="0"/>
              <a:t>and you shall be My witnesses </a:t>
            </a:r>
            <a:r>
              <a:rPr lang="en-US" sz="2400" dirty="0"/>
              <a:t>both in Jerusalem, and in all Judea and Samaria, and even to the remotest part of the earth." </a:t>
            </a:r>
          </a:p>
        </p:txBody>
      </p:sp>
    </p:spTree>
    <p:extLst>
      <p:ext uri="{BB962C8B-B14F-4D97-AF65-F5344CB8AC3E}">
        <p14:creationId xmlns:p14="http://schemas.microsoft.com/office/powerpoint/2010/main" val="25025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CE9CE2-7B5A-44F7-9EAE-7818991A1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4080777" cy="27600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God’s Commission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Our Love &amp; 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j-cs"/>
              </a:rPr>
              <a:t>Patience</a:t>
            </a:r>
            <a:r>
              <a:rPr lang="en-US" sz="4400" b="1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2BE88-CDFD-45B7-827D-25F199EBC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2572" y="1800890"/>
            <a:ext cx="5306084" cy="273242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cs typeface="+mn-cs"/>
              </a:rPr>
              <a:t>Romans 10:21 But as for Israel He says, "ALL THE DAY LONG I HAVE STRETCHED OUT MY HANDS TO A DISOBEDIENT AND OBSTINATE PEOPLE."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6CA4F8-95A1-4212-AEF8-D41E2484A624}"/>
              </a:ext>
            </a:extLst>
          </p:cNvPr>
          <p:cNvSpPr/>
          <p:nvPr/>
        </p:nvSpPr>
        <p:spPr>
          <a:xfrm>
            <a:off x="5360934" y="4405237"/>
            <a:ext cx="6479751" cy="181588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Romans 10:10 for with the heart a person believes, resulting in righteousness, and </a:t>
            </a:r>
            <a:r>
              <a:rPr lang="en-US" sz="2800" b="1" u="sng" dirty="0"/>
              <a:t>with the mouth he confesses, resulting in salvation</a:t>
            </a:r>
            <a:r>
              <a:rPr lang="en-US" sz="28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BD023-AA30-47BA-BEC3-4FE049C41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128" y="326587"/>
            <a:ext cx="7219109" cy="42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7EB8-EACB-4CB0-9FBF-9B35F1815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EFB65-0A74-45E3-9F29-34369D710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2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7FC9-AF80-45A1-9F27-E020F379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79" y="331450"/>
            <a:ext cx="11084441" cy="1151965"/>
          </a:xfrm>
        </p:spPr>
        <p:txBody>
          <a:bodyPr/>
          <a:lstStyle/>
          <a:p>
            <a:r>
              <a:rPr lang="en-US"/>
              <a:t>God Reaches </a:t>
            </a:r>
            <a:r>
              <a:rPr lang="en-US" u="sng"/>
              <a:t>INTO</a:t>
            </a:r>
            <a:r>
              <a:rPr lang="en-US"/>
              <a:t> Our Boxes to </a:t>
            </a:r>
            <a:r>
              <a:rPr lang="en-US" u="sng"/>
              <a:t>Save</a:t>
            </a:r>
            <a:endParaRPr lang="en-US" u="sng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39FCC56-8AB3-44A5-B996-297D0E248DBA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733647" y="1705464"/>
          <a:ext cx="3907465" cy="2954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CD4023B-C735-45B9-A48C-206663DE313F}"/>
              </a:ext>
            </a:extLst>
          </p:cNvPr>
          <p:cNvSpPr/>
          <p:nvPr/>
        </p:nvSpPr>
        <p:spPr>
          <a:xfrm>
            <a:off x="616688" y="4755184"/>
            <a:ext cx="4141381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/>
              <a:t>Romans 10:11 </a:t>
            </a:r>
            <a:r>
              <a:rPr lang="en-US" sz="2800" dirty="0"/>
              <a:t> For the Scripture says, "</a:t>
            </a:r>
            <a:r>
              <a:rPr lang="en-US" sz="2800" cap="small" dirty="0"/>
              <a:t>WHOEVER BELIEVES IN</a:t>
            </a:r>
            <a:r>
              <a:rPr lang="en-US" sz="2800" dirty="0"/>
              <a:t> </a:t>
            </a:r>
            <a:r>
              <a:rPr lang="en-US" sz="2800" cap="small" dirty="0"/>
              <a:t>HIM </a:t>
            </a:r>
            <a:r>
              <a:rPr lang="en-US" sz="2800" u="sng" cap="small" dirty="0"/>
              <a:t>WILL NOT BE</a:t>
            </a:r>
            <a:r>
              <a:rPr lang="en-US" sz="2800" u="sng" dirty="0"/>
              <a:t> </a:t>
            </a:r>
            <a:r>
              <a:rPr lang="en-US" sz="2800" u="sng" cap="small" dirty="0"/>
              <a:t>DISAPPOINTED</a:t>
            </a:r>
            <a:r>
              <a:rPr lang="en-US" sz="2800" dirty="0"/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42847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Rom. 9: God’s Hand in History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D618070-2F10-4044-8BB5-BB3AC319E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335544"/>
              </p:ext>
            </p:extLst>
          </p:nvPr>
        </p:nvGraphicFramePr>
        <p:xfrm>
          <a:off x="-81887" y="1881809"/>
          <a:ext cx="6578940" cy="4976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21F4FD0-A3BD-4190-9284-D61A431A5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517821"/>
              </p:ext>
            </p:extLst>
          </p:nvPr>
        </p:nvGraphicFramePr>
        <p:xfrm>
          <a:off x="3866322" y="54665"/>
          <a:ext cx="8915400" cy="6748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1287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E06E23-B39D-465D-9F07-B4EB9463D3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FDE06E23-B39D-465D-9F07-B4EB9463D3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E8B65AF-25D0-454D-99BB-42D4726D5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6E8B65AF-25D0-454D-99BB-42D4726D5F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B8F6EF-AE20-4F8D-878C-7A202F3AE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DFB8F6EF-AE20-4F8D-878C-7A202F3AE6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A397FC-42D7-4CB6-81FB-EC1CF6FDE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A5A397FC-42D7-4CB6-81FB-EC1CF6FDE9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AA6120-F2A0-4F8E-ADA6-FD3DDDEFF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38AA6120-F2A0-4F8E-ADA6-FD3DDDEFF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9A1A96-E5D1-48E4-B1EC-9B02C01A36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879A1A96-E5D1-48E4-B1EC-9B02C01A36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93E56-790C-4D79-B2FD-44D8C1739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47093E56-790C-4D79-B2FD-44D8C1739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901DB6F-0F92-40A7-8C7D-D2B290C205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graphicEl>
                                              <a:dgm id="{7901DB6F-0F92-40A7-8C7D-D2B290C205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graphicEl>
                                              <a:dgm id="{7901DB6F-0F92-40A7-8C7D-D2B290C205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graphicEl>
                                              <a:dgm id="{7901DB6F-0F92-40A7-8C7D-D2B290C205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545B363-B6B1-4CC7-99B0-4C5E0759D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>
                                            <p:graphicEl>
                                              <a:dgm id="{0545B363-B6B1-4CC7-99B0-4C5E0759D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graphicEl>
                                              <a:dgm id="{0545B363-B6B1-4CC7-99B0-4C5E0759D1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graphicEl>
                                              <a:dgm id="{0545B363-B6B1-4CC7-99B0-4C5E0759D1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99CD091-CF4B-49C9-8EDA-F8E53DA13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graphicEl>
                                              <a:dgm id="{299CD091-CF4B-49C9-8EDA-F8E53DA13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graphicEl>
                                              <a:dgm id="{299CD091-CF4B-49C9-8EDA-F8E53DA13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graphicEl>
                                              <a:dgm id="{299CD091-CF4B-49C9-8EDA-F8E53DA13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46847CB-8411-40F8-8159-EA71390EEB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>
                                            <p:graphicEl>
                                              <a:dgm id="{A46847CB-8411-40F8-8159-EA71390EEB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>
                                            <p:graphicEl>
                                              <a:dgm id="{A46847CB-8411-40F8-8159-EA71390EEB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graphicEl>
                                              <a:dgm id="{A46847CB-8411-40F8-8159-EA71390EEB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5B8BE61-4825-4A41-8059-0628A25B90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>
                                            <p:graphicEl>
                                              <a:dgm id="{75B8BE61-4825-4A41-8059-0628A25B90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>
                                            <p:graphicEl>
                                              <a:dgm id="{75B8BE61-4825-4A41-8059-0628A25B90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graphicEl>
                                              <a:dgm id="{75B8BE61-4825-4A41-8059-0628A25B90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B303F60-5DF1-48D7-9D37-D59C94D6F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>
                                            <p:graphicEl>
                                              <a:dgm id="{5B303F60-5DF1-48D7-9D37-D59C94D6F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>
                                            <p:graphicEl>
                                              <a:dgm id="{5B303F60-5DF1-48D7-9D37-D59C94D6F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>
                                            <p:graphicEl>
                                              <a:dgm id="{5B303F60-5DF1-48D7-9D37-D59C94D6FB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13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b="1" dirty="0"/>
              <a:t>Rom. 9: God’s Hand in History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06F95E-6D52-4667-98CC-C817EF478DE0}"/>
              </a:ext>
            </a:extLst>
          </p:cNvPr>
          <p:cNvGraphicFramePr/>
          <p:nvPr/>
        </p:nvGraphicFramePr>
        <p:xfrm>
          <a:off x="4722192" y="1987826"/>
          <a:ext cx="8128000" cy="473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ube 6">
            <a:extLst>
              <a:ext uri="{FF2B5EF4-FFF2-40B4-BE49-F238E27FC236}">
                <a16:creationId xmlns:a16="http://schemas.microsoft.com/office/drawing/2014/main" id="{34B1B0BA-6C0F-4395-B335-4167C6C38141}"/>
              </a:ext>
            </a:extLst>
          </p:cNvPr>
          <p:cNvSpPr/>
          <p:nvPr/>
        </p:nvSpPr>
        <p:spPr>
          <a:xfrm>
            <a:off x="6848536" y="3973940"/>
            <a:ext cx="1696632" cy="1659108"/>
          </a:xfrm>
          <a:prstGeom prst="cube">
            <a:avLst/>
          </a:prstGeom>
          <a:solidFill>
            <a:srgbClr val="FFCA08">
              <a:alpha val="18824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3B9BE6-6B48-4FA6-8A28-332285091AFA}"/>
              </a:ext>
            </a:extLst>
          </p:cNvPr>
          <p:cNvSpPr/>
          <p:nvPr/>
        </p:nvSpPr>
        <p:spPr>
          <a:xfrm>
            <a:off x="508000" y="1987826"/>
            <a:ext cx="54287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pc="50" dirty="0">
                <a:ln w="9525" cmpd="sng">
                  <a:solidFill>
                    <a:schemeClr val="tx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Romans 9:33 as it is written, “Look!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spc="50" dirty="0">
                <a:ln w="9525" cmpd="sng">
                  <a:solidFill>
                    <a:schemeClr val="tx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 am laying in Zion a stone of stumbling, and a rock of offense;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spc="50" dirty="0">
                <a:ln w="9525" cmpd="sng">
                  <a:solidFill>
                    <a:schemeClr val="tx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whoever believes in him will not be put to shame.” 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59417F49-5F03-407B-8330-5A9D68C620FF}"/>
              </a:ext>
            </a:extLst>
          </p:cNvPr>
          <p:cNvSpPr/>
          <p:nvPr/>
        </p:nvSpPr>
        <p:spPr>
          <a:xfrm>
            <a:off x="7037322" y="4249983"/>
            <a:ext cx="1257240" cy="1225306"/>
          </a:xfrm>
          <a:prstGeom prst="cube">
            <a:avLst/>
          </a:prstGeom>
          <a:solidFill>
            <a:srgbClr val="FFCA08">
              <a:alpha val="18824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0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380BEE-A516-4F04-877D-4561524F0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CA380BEE-A516-4F04-877D-4561524F0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CA380BEE-A516-4F04-877D-4561524F0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CA380BEE-A516-4F04-877D-4561524F04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45AFD3-4148-4BEB-B4AC-BE40BF9C2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8745AFD3-4148-4BEB-B4AC-BE40BF9C2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8745AFD3-4148-4BEB-B4AC-BE40BF9C2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8745AFD3-4148-4BEB-B4AC-BE40BF9C2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F5FA65-DE94-4EBA-A6FA-D4ECED4AA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73F5FA65-DE94-4EBA-A6FA-D4ECED4AA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73F5FA65-DE94-4EBA-A6FA-D4ECED4AA8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dgm id="{73F5FA65-DE94-4EBA-A6FA-D4ECED4AA8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503745-98AF-4825-B53A-E656C9405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46503745-98AF-4825-B53A-E656C9405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46503745-98AF-4825-B53A-E656C9405E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46503745-98AF-4825-B53A-E656C9405E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26F13F-AD81-4088-B6EA-BB2F5B25D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F126F13F-AD81-4088-B6EA-BB2F5B25D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F126F13F-AD81-4088-B6EA-BB2F5B25DE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F126F13F-AD81-4088-B6EA-BB2F5B25DE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167BD20-89D7-478F-B86F-63BE7D743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7167BD20-89D7-478F-B86F-63BE7D743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7167BD20-89D7-478F-B86F-63BE7D743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7167BD20-89D7-478F-B86F-63BE7D743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6706B6-873C-47DD-A915-A3A3A2E634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A16706B6-873C-47DD-A915-A3A3A2E634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A16706B6-873C-47DD-A915-A3A3A2E634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A16706B6-873C-47DD-A915-A3A3A2E634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E6DEBC-4CA2-416D-8682-E86357A03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3EE6DEBC-4CA2-416D-8682-E86357A03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dgm id="{3EE6DEBC-4CA2-416D-8682-E86357A03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graphicEl>
                                              <a:dgm id="{3EE6DEBC-4CA2-416D-8682-E86357A032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b="1" dirty="0"/>
              <a:t>Rom. 9: The Result in History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E06F95E-6D52-4667-98CC-C817EF478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792530"/>
              </p:ext>
            </p:extLst>
          </p:nvPr>
        </p:nvGraphicFramePr>
        <p:xfrm>
          <a:off x="4722192" y="1987826"/>
          <a:ext cx="8128000" cy="473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F3B9BE6-6B48-4FA6-8A28-332285091AFA}"/>
              </a:ext>
            </a:extLst>
          </p:cNvPr>
          <p:cNvSpPr/>
          <p:nvPr/>
        </p:nvSpPr>
        <p:spPr>
          <a:xfrm>
            <a:off x="508000" y="2264824"/>
            <a:ext cx="5117548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Romans 9:30-31 What shall we say, then? That Gentiles </a:t>
            </a:r>
            <a:r>
              <a:rPr lang="en-US" sz="2800" b="1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 did not pursue righteousness </a:t>
            </a:r>
            <a:r>
              <a:rPr lang="en-US" sz="2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 attained it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that is, a righteousness that is by faith; but that Israel who </a:t>
            </a:r>
            <a:r>
              <a:rPr lang="en-US" sz="2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pursued a law that would lead to righteousness did not succeed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attaining that law. 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59417F49-5F03-407B-8330-5A9D68C620FF}"/>
              </a:ext>
            </a:extLst>
          </p:cNvPr>
          <p:cNvSpPr/>
          <p:nvPr/>
        </p:nvSpPr>
        <p:spPr>
          <a:xfrm>
            <a:off x="7037322" y="4249983"/>
            <a:ext cx="1257240" cy="1225306"/>
          </a:xfrm>
          <a:prstGeom prst="cube">
            <a:avLst/>
          </a:prstGeom>
          <a:solidFill>
            <a:srgbClr val="FFCA08">
              <a:alpha val="18824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6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F7FA-5AF7-4C52-B89A-A44FAA90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71185">
            <a:off x="204900" y="390097"/>
            <a:ext cx="10396882" cy="1151965"/>
          </a:xfrm>
        </p:spPr>
        <p:txBody>
          <a:bodyPr>
            <a:prstTxWarp prst="textChevron">
              <a:avLst/>
            </a:prstTxWarp>
          </a:bodyPr>
          <a:lstStyle/>
          <a:p>
            <a:r>
              <a:rPr lang="en-US" sz="6600" dirty="0">
                <a:latin typeface="Don't Mix Yer Drinks" panose="020B0509000000000004" pitchFamily="49" charset="0"/>
              </a:rPr>
              <a:t>God-in-a-Box Syndrome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70550-33A7-4ADC-BE75-AADB83ACE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0678" y="2042130"/>
            <a:ext cx="4960087" cy="4199181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romans 10:1-2 </a:t>
            </a:r>
            <a:r>
              <a:rPr lang="en-US" sz="2800" dirty="0">
                <a:latin typeface="Comic Sans MS" panose="030F0702030302020204" pitchFamily="66" charset="0"/>
              </a:rPr>
              <a:t>Brothers, My Heart’s Desire And Prayer To God For [the Israelites] Is That They May Be Saved. For I Bear Them Witness That </a:t>
            </a:r>
            <a:r>
              <a:rPr lang="en-US" sz="2800" b="1" u="sng" dirty="0">
                <a:latin typeface="Comic Sans MS" panose="030F0702030302020204" pitchFamily="66" charset="0"/>
              </a:rPr>
              <a:t>They Have A Zeal For God</a:t>
            </a:r>
            <a:r>
              <a:rPr lang="en-US" sz="2800" b="1" dirty="0">
                <a:latin typeface="Comic Sans MS" panose="030F0702030302020204" pitchFamily="66" charset="0"/>
              </a:rPr>
              <a:t>,</a:t>
            </a:r>
            <a:r>
              <a:rPr lang="en-US" sz="2800" dirty="0">
                <a:latin typeface="Comic Sans MS" panose="030F0702030302020204" pitchFamily="66" charset="0"/>
              </a:rPr>
              <a:t> But </a:t>
            </a:r>
            <a:r>
              <a:rPr lang="en-US" sz="2800" b="1" u="sng" dirty="0">
                <a:latin typeface="Comic Sans MS" panose="030F0702030302020204" pitchFamily="66" charset="0"/>
              </a:rPr>
              <a:t>Not According To Knowledge</a:t>
            </a:r>
            <a:r>
              <a:rPr 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31455-85D8-4E22-A2D7-FF211B41AA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5116"/>
          <a:stretch/>
        </p:blipFill>
        <p:spPr>
          <a:xfrm rot="576411">
            <a:off x="5588412" y="1725044"/>
            <a:ext cx="5706140" cy="4286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965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F7FA-5AF7-4C52-B89A-A44FAA90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71185">
            <a:off x="204900" y="390097"/>
            <a:ext cx="10396882" cy="1151965"/>
          </a:xfrm>
        </p:spPr>
        <p:txBody>
          <a:bodyPr>
            <a:prstTxWarp prst="textChevron">
              <a:avLst/>
            </a:prstTxWarp>
          </a:bodyPr>
          <a:lstStyle/>
          <a:p>
            <a:r>
              <a:rPr lang="en-US" sz="6600" dirty="0">
                <a:latin typeface="Don't Mix Yer Drinks" panose="020B0509000000000004" pitchFamily="49" charset="0"/>
              </a:rPr>
              <a:t>God-in-a-Box Syndrome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70550-33A7-4ADC-BE75-AADB83ACE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0678" y="2042131"/>
            <a:ext cx="5452169" cy="41672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bscissa" panose="00000400000000000000" pitchFamily="2" charset="0"/>
              </a:rPr>
              <a:t>Romans 10:3 being ignorant of the righteousness of God…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bscissa" panose="00000400000000000000" pitchFamily="2" charset="0"/>
              </a:rPr>
              <a:t>Seeking to establish </a:t>
            </a:r>
            <a:r>
              <a:rPr lang="en-US" sz="36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bscissa" panose="00000400000000000000" pitchFamily="2" charset="0"/>
              </a:rPr>
              <a:t>their own righteousness</a:t>
            </a: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bscissa" panose="00000400000000000000" pitchFamily="2" charset="0"/>
              </a:rPr>
              <a:t>,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bscissa" panose="00000400000000000000" pitchFamily="2" charset="0"/>
              </a:rPr>
              <a:t>They </a:t>
            </a:r>
            <a:r>
              <a:rPr lang="en-US" sz="36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bscissa" panose="00000400000000000000" pitchFamily="2" charset="0"/>
              </a:rPr>
              <a:t>did not submit </a:t>
            </a: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bscissa" panose="00000400000000000000" pitchFamily="2" charset="0"/>
              </a:rPr>
              <a:t>to God’s righteousness.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48356-74D6-4A4C-B4D5-F2AD9933EE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997516" y="2064307"/>
            <a:ext cx="5883806" cy="3922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704B5C5-F6C6-492C-A34B-28F06B4A2EE7}"/>
              </a:ext>
            </a:extLst>
          </p:cNvPr>
          <p:cNvSpPr/>
          <p:nvPr/>
        </p:nvSpPr>
        <p:spPr>
          <a:xfrm>
            <a:off x="5838635" y="1805264"/>
            <a:ext cx="3676488" cy="4359349"/>
          </a:xfrm>
          <a:prstGeom prst="cube">
            <a:avLst/>
          </a:prstGeom>
          <a:solidFill>
            <a:srgbClr val="ACCBF9">
              <a:alpha val="43137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5B31E374-D7CF-4FFA-B8C4-0ACE0244DFD9}"/>
              </a:ext>
            </a:extLst>
          </p:cNvPr>
          <p:cNvSpPr/>
          <p:nvPr/>
        </p:nvSpPr>
        <p:spPr>
          <a:xfrm>
            <a:off x="9179009" y="1879692"/>
            <a:ext cx="2899144" cy="4284921"/>
          </a:xfrm>
          <a:prstGeom prst="cube">
            <a:avLst/>
          </a:prstGeom>
          <a:solidFill>
            <a:srgbClr val="FFCA08">
              <a:alpha val="47843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3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F7FA-5AF7-4C52-B89A-A44FAA90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71185">
            <a:off x="204900" y="390097"/>
            <a:ext cx="10396882" cy="1151965"/>
          </a:xfrm>
        </p:spPr>
        <p:txBody>
          <a:bodyPr>
            <a:prstTxWarp prst="textChevron">
              <a:avLst/>
            </a:prstTxWarp>
          </a:bodyPr>
          <a:lstStyle/>
          <a:p>
            <a:r>
              <a:rPr lang="en-US" sz="6600" dirty="0">
                <a:latin typeface="Don't Mix Yer Drinks" panose="020B0509000000000004" pitchFamily="49" charset="0"/>
              </a:rPr>
              <a:t>God’s Answer…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70550-33A7-4ADC-BE75-AADB83ACE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0678" y="2042131"/>
            <a:ext cx="5452169" cy="41672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3600" b="1" dirty="0"/>
              <a:t>Romans 10:4 </a:t>
            </a:r>
            <a:r>
              <a:rPr lang="en-US" sz="3600" dirty="0"/>
              <a:t>  Christ is …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the end of </a:t>
            </a:r>
            <a:r>
              <a:rPr lang="en-US" sz="3600" strike="sngStrike" dirty="0"/>
              <a:t>the</a:t>
            </a:r>
            <a:r>
              <a:rPr lang="en-US" sz="3600" dirty="0"/>
              <a:t> law for righteousness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to everyone who trusts [in him]. </a:t>
            </a:r>
            <a:endParaRPr lang="en-U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bscissa" panose="000004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75AF2-08E2-49B5-8DCC-08A01E87C3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29" y="2608761"/>
            <a:ext cx="5602693" cy="2955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E6DEC1-9CE2-45C3-A151-9122792AB059}"/>
              </a:ext>
            </a:extLst>
          </p:cNvPr>
          <p:cNvSpPr/>
          <p:nvPr/>
        </p:nvSpPr>
        <p:spPr>
          <a:xfrm>
            <a:off x="6282444" y="1685431"/>
            <a:ext cx="4716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Which means…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F93F8-C04A-4D07-8D47-62BA94F4CFDD}"/>
              </a:ext>
            </a:extLst>
          </p:cNvPr>
          <p:cNvSpPr/>
          <p:nvPr/>
        </p:nvSpPr>
        <p:spPr>
          <a:xfrm>
            <a:off x="6278629" y="5268262"/>
            <a:ext cx="501668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Stepping out of our petty “LAW boxes”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5C7E819-02C7-4158-BF57-6D0326F8A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650172"/>
              </p:ext>
            </p:extLst>
          </p:nvPr>
        </p:nvGraphicFramePr>
        <p:xfrm>
          <a:off x="6402933" y="2608761"/>
          <a:ext cx="5354084" cy="3942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258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Graphic spid="1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4175-2571-4565-BB5D-F2BC41D7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1450"/>
            <a:ext cx="10396882" cy="1151965"/>
          </a:xfrm>
        </p:spPr>
        <p:txBody>
          <a:bodyPr/>
          <a:lstStyle/>
          <a:p>
            <a:r>
              <a:rPr lang="en-US" sz="6600" dirty="0"/>
              <a:t>God </a:t>
            </a:r>
            <a:r>
              <a:rPr lang="en-US" sz="6600" u="sng" dirty="0"/>
              <a:t>Always</a:t>
            </a:r>
            <a:r>
              <a:rPr lang="en-US" sz="6600" dirty="0"/>
              <a:t> Relied on “</a:t>
            </a:r>
            <a:r>
              <a:rPr lang="en-US" sz="6600" u="sng" dirty="0"/>
              <a:t>Trust</a:t>
            </a:r>
            <a:r>
              <a:rPr lang="en-US" sz="6600" dirty="0"/>
              <a:t>”, not “</a:t>
            </a:r>
            <a:r>
              <a:rPr lang="en-US" sz="6600" u="sng" dirty="0"/>
              <a:t>Law</a:t>
            </a:r>
            <a:r>
              <a:rPr lang="en-US" sz="6600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4F26-2FD9-4230-A808-A48FD71CA2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212253"/>
            <a:ext cx="10394707" cy="331118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Gentiles 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who did not pursue righteousness have attained it, that is, </a:t>
            </a:r>
            <a:r>
              <a:rPr lang="en-US" sz="3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a righteousness that is </a:t>
            </a:r>
            <a:r>
              <a:rPr lang="en-US" sz="3600" b="1" u="sng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BY TRUST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;</a:t>
            </a:r>
          </a:p>
          <a:p>
            <a:pPr marL="0" indent="0">
              <a:buNone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Israel, </a:t>
            </a:r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WHO PURSUED A LAW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that would lead to righteousness, </a:t>
            </a:r>
            <a:r>
              <a:rPr lang="en-US" sz="3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did not succeed in attaining that law</a:t>
            </a:r>
            <a:endParaRPr lang="en-US" sz="3600" b="1" u="sng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504EF4C2-293F-45D6-85C7-8E1E11BF748B}" vid="{CC4BB4B8-21C4-4669-9D93-8300808E53CF}"/>
    </a:ext>
  </a:extLst>
</a:theme>
</file>

<file path=ppt/theme/theme2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d Orange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ppt/theme/themeOverride2.xml><?xml version="1.0" encoding="utf-8"?>
<a:themeOverride xmlns:a="http://schemas.openxmlformats.org/drawingml/2006/main">
  <a:clrScheme name="Yellow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3.xml><?xml version="1.0" encoding="utf-8"?>
<a:themeOverride xmlns:a="http://schemas.openxmlformats.org/drawingml/2006/main">
  <a:clrScheme name="Yellow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4.xml><?xml version="1.0" encoding="utf-8"?>
<a:themeOverride xmlns:a="http://schemas.openxmlformats.org/drawingml/2006/main">
  <a:clrScheme name="Yellow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5.xml><?xml version="1.0" encoding="utf-8"?>
<a:themeOverride xmlns:a="http://schemas.openxmlformats.org/drawingml/2006/main">
  <a:clrScheme name="Yellow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6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7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8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2273</Words>
  <Application>Microsoft Office PowerPoint</Application>
  <PresentationFormat>Widescreen</PresentationFormat>
  <Paragraphs>260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Abscissa</vt:lpstr>
      <vt:lpstr>Arial</vt:lpstr>
      <vt:lpstr>Big Bloke BB</vt:lpstr>
      <vt:lpstr>Calibri</vt:lpstr>
      <vt:lpstr>Calibri Light</vt:lpstr>
      <vt:lpstr>Cantarell</vt:lpstr>
      <vt:lpstr>Comic Sans MS</vt:lpstr>
      <vt:lpstr>Don't Mix Yer Drinks</vt:lpstr>
      <vt:lpstr>Eras Demi ITC</vt:lpstr>
      <vt:lpstr>Impact</vt:lpstr>
      <vt:lpstr>Rockwell</vt:lpstr>
      <vt:lpstr>Office Theme</vt:lpstr>
      <vt:lpstr>Main Event</vt:lpstr>
      <vt:lpstr>The God of the Heart</vt:lpstr>
      <vt:lpstr>Rom. 9: God’s Hand in History</vt:lpstr>
      <vt:lpstr>Rom. 9: God’s Hand in History</vt:lpstr>
      <vt:lpstr>Rom. 9: God’s Hand in History</vt:lpstr>
      <vt:lpstr>Rom. 9: The Result in History</vt:lpstr>
      <vt:lpstr>God-in-a-Box Syndrome</vt:lpstr>
      <vt:lpstr>God-in-a-Box Syndrome</vt:lpstr>
      <vt:lpstr>God’s Answer…</vt:lpstr>
      <vt:lpstr>God Always Relied on “Trust”, not “Law”</vt:lpstr>
      <vt:lpstr>Why Did God Give Israel “Law” ?</vt:lpstr>
      <vt:lpstr>God Also Taught Israel “Trust”</vt:lpstr>
      <vt:lpstr>God Reveals Himself to us</vt:lpstr>
      <vt:lpstr>God Reveals Himself to us</vt:lpstr>
      <vt:lpstr>God Reaches INTO Our Boxes to Save</vt:lpstr>
      <vt:lpstr>God Reaches INTO Our Boxes to Save</vt:lpstr>
      <vt:lpstr>Implications Romans 10:14 </vt:lpstr>
      <vt:lpstr>God’s Commission  Our Privilege</vt:lpstr>
      <vt:lpstr>God’s Commission  Unbelievable Work!</vt:lpstr>
      <vt:lpstr>God’s Commission  Our Strength!</vt:lpstr>
      <vt:lpstr>God’s Commission  Our Freedom!</vt:lpstr>
      <vt:lpstr>God’s Commission  Our Role as Prophets!</vt:lpstr>
      <vt:lpstr>God’s Commission  Our Love &amp; Patience!</vt:lpstr>
      <vt:lpstr>PowerPoint Presentation</vt:lpstr>
      <vt:lpstr>God Reaches INTO Our Boxes to Save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2019-03-02T22:31:42Z</dcterms:created>
  <dcterms:modified xsi:type="dcterms:W3CDTF">2019-03-02T22:36:55Z</dcterms:modified>
</cp:coreProperties>
</file>